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8" r:id="rId1"/>
  </p:sldMasterIdLst>
  <p:notesMasterIdLst>
    <p:notesMasterId r:id="rId44"/>
  </p:notesMasterIdLst>
  <p:sldIdLst>
    <p:sldId id="256" r:id="rId2"/>
    <p:sldId id="285" r:id="rId3"/>
    <p:sldId id="258" r:id="rId4"/>
    <p:sldId id="286" r:id="rId5"/>
    <p:sldId id="287" r:id="rId6"/>
    <p:sldId id="288" r:id="rId7"/>
    <p:sldId id="289" r:id="rId8"/>
    <p:sldId id="257" r:id="rId9"/>
    <p:sldId id="259" r:id="rId10"/>
    <p:sldId id="290" r:id="rId11"/>
    <p:sldId id="291" r:id="rId12"/>
    <p:sldId id="292" r:id="rId13"/>
    <p:sldId id="293" r:id="rId14"/>
    <p:sldId id="294" r:id="rId15"/>
    <p:sldId id="262" r:id="rId16"/>
    <p:sldId id="295" r:id="rId17"/>
    <p:sldId id="296" r:id="rId18"/>
    <p:sldId id="297" r:id="rId19"/>
    <p:sldId id="298" r:id="rId20"/>
    <p:sldId id="299" r:id="rId21"/>
    <p:sldId id="300" r:id="rId22"/>
    <p:sldId id="301" r:id="rId23"/>
    <p:sldId id="302" r:id="rId24"/>
    <p:sldId id="303" r:id="rId25"/>
    <p:sldId id="304" r:id="rId26"/>
    <p:sldId id="305" r:id="rId27"/>
    <p:sldId id="306" r:id="rId28"/>
    <p:sldId id="307" r:id="rId29"/>
    <p:sldId id="308" r:id="rId30"/>
    <p:sldId id="273" r:id="rId31"/>
    <p:sldId id="263" r:id="rId32"/>
    <p:sldId id="309" r:id="rId33"/>
    <p:sldId id="310" r:id="rId34"/>
    <p:sldId id="311" r:id="rId35"/>
    <p:sldId id="312" r:id="rId36"/>
    <p:sldId id="313" r:id="rId37"/>
    <p:sldId id="314" r:id="rId38"/>
    <p:sldId id="316" r:id="rId39"/>
    <p:sldId id="317" r:id="rId40"/>
    <p:sldId id="318" r:id="rId41"/>
    <p:sldId id="277" r:id="rId42"/>
    <p:sldId id="279" r:id="rId43"/>
  </p:sldIdLst>
  <p:sldSz cx="9144000" cy="5143500" type="screen16x9"/>
  <p:notesSz cx="6858000" cy="9144000"/>
  <p:embeddedFontLst>
    <p:embeddedFont>
      <p:font typeface="Calibri Light" panose="020F0302020204030204" pitchFamily="34" charset="0"/>
      <p:regular r:id="rId45"/>
      <p:italic r:id="rId46"/>
    </p:embeddedFont>
    <p:embeddedFont>
      <p:font typeface="맑은 고딕" panose="020B0503020000020004" pitchFamily="34" charset="-127"/>
      <p:regular r:id="rId47"/>
      <p:bold r:id="rId48"/>
    </p:embeddedFont>
    <p:embeddedFont>
      <p:font typeface="Calibri" panose="020F0502020204030204" pitchFamily="34" charset="0"/>
      <p:regular r:id="rId49"/>
      <p:bold r:id="rId50"/>
      <p:italic r:id="rId51"/>
      <p:boldItalic r:id="rId52"/>
    </p:embeddedFont>
    <p:embeddedFont>
      <p:font typeface="Work Sans" panose="020B0604020202020204" charset="0"/>
      <p:regular r:id="rId53"/>
      <p:bold r:id="rId54"/>
      <p:italic r:id="rId55"/>
      <p:boldItalic r:id="rId56"/>
    </p:embeddedFont>
    <p:embeddedFont>
      <p:font typeface="Yu Gothic Light" panose="020B0300000000000000" pitchFamily="34" charset="-128"/>
      <p:regular r:id="rId57"/>
    </p:embeddedFont>
    <p:embeddedFont>
      <p:font typeface="Work Sans Light" panose="020B0604020202020204" charset="0"/>
      <p:regular r:id="rId58"/>
      <p:bold r:id="rId59"/>
      <p:italic r:id="rId60"/>
    </p:embeddedFont>
    <p:embeddedFont>
      <p:font typeface="Wide Latin" panose="020A0A07050505020404" pitchFamily="18" charset="0"/>
      <p:regular r:id="rId6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674E565-8A23-4CDC-A6A0-141D0D39D9BA}">
  <a:tblStyle styleId="{C674E565-8A23-4CDC-A6A0-141D0D39D9BA}"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38" d="100"/>
          <a:sy n="138" d="100"/>
        </p:scale>
        <p:origin x="834"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3.fntdata"/><Relationship Id="rId50" Type="http://schemas.openxmlformats.org/officeDocument/2006/relationships/font" Target="fonts/font6.fntdata"/><Relationship Id="rId55" Type="http://schemas.openxmlformats.org/officeDocument/2006/relationships/font" Target="fonts/font11.fntdata"/><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1.fntdata"/><Relationship Id="rId53" Type="http://schemas.openxmlformats.org/officeDocument/2006/relationships/font" Target="fonts/font9.fntdata"/><Relationship Id="rId58" Type="http://schemas.openxmlformats.org/officeDocument/2006/relationships/font" Target="fonts/font14.fntdata"/><Relationship Id="rId5" Type="http://schemas.openxmlformats.org/officeDocument/2006/relationships/slide" Target="slides/slide4.xml"/><Relationship Id="rId61" Type="http://schemas.openxmlformats.org/officeDocument/2006/relationships/font" Target="fonts/font17.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4.fntdata"/><Relationship Id="rId56" Type="http://schemas.openxmlformats.org/officeDocument/2006/relationships/font" Target="fonts/font12.fntdata"/><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7.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2.fntdata"/><Relationship Id="rId59" Type="http://schemas.openxmlformats.org/officeDocument/2006/relationships/font" Target="fonts/font15.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0.fntdata"/><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5.fntdata"/><Relationship Id="rId57" Type="http://schemas.openxmlformats.org/officeDocument/2006/relationships/font" Target="fonts/font13.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notesMaster" Target="notesMasters/notesMaster1.xml"/><Relationship Id="rId52" Type="http://schemas.openxmlformats.org/officeDocument/2006/relationships/font" Target="fonts/font8.fntdata"/><Relationship Id="rId60" Type="http://schemas.openxmlformats.org/officeDocument/2006/relationships/font" Target="fonts/font16.fntdata"/><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Google Shape;55;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 name="Google Shape;56;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814399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828424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721950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957427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03943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867190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69483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832548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592146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8828320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1681498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3777476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974041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0036047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5244143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0707205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35ed75ccf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35ed75ccf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3"/>
        <p:cNvGrpSpPr/>
        <p:nvPr/>
      </p:nvGrpSpPr>
      <p:grpSpPr>
        <a:xfrm>
          <a:off x="0" y="0"/>
          <a:ext cx="0" cy="0"/>
          <a:chOff x="0" y="0"/>
          <a:chExt cx="0" cy="0"/>
        </a:xfrm>
      </p:grpSpPr>
      <p:sp>
        <p:nvSpPr>
          <p:cNvPr id="754" name="Google Shape;754;g1c736f5c39_1_5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5" name="Google Shape;755;g1c736f5c39_1_5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7243778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 name="Google Shape;316;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026498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868064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51496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698485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
          <p:cNvSpPr/>
          <p:nvPr/>
        </p:nvSpPr>
        <p:spPr>
          <a:xfrm>
            <a:off x="198600" y="198600"/>
            <a:ext cx="8746800" cy="4760700"/>
          </a:xfrm>
          <a:prstGeom prst="frame">
            <a:avLst>
              <a:gd name="adj1" fmla="val 4126"/>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txBox="1">
            <a:spLocks noGrp="1"/>
          </p:cNvSpPr>
          <p:nvPr>
            <p:ph type="ctrTitle"/>
          </p:nvPr>
        </p:nvSpPr>
        <p:spPr>
          <a:xfrm>
            <a:off x="1048725" y="3058625"/>
            <a:ext cx="4914000" cy="1159800"/>
          </a:xfrm>
          <a:prstGeom prst="rect">
            <a:avLst/>
          </a:prstGeom>
        </p:spPr>
        <p:txBody>
          <a:bodyPr spcFirstLastPara="1" wrap="square" lIns="91425" tIns="91425" rIns="91425" bIns="91425" anchor="b"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12"/>
        <p:cNvGrpSpPr/>
        <p:nvPr/>
      </p:nvGrpSpPr>
      <p:grpSpPr>
        <a:xfrm>
          <a:off x="0" y="0"/>
          <a:ext cx="0" cy="0"/>
          <a:chOff x="0" y="0"/>
          <a:chExt cx="0" cy="0"/>
        </a:xfrm>
      </p:grpSpPr>
      <p:sp>
        <p:nvSpPr>
          <p:cNvPr id="13" name="Google Shape;13;p3"/>
          <p:cNvSpPr/>
          <p:nvPr/>
        </p:nvSpPr>
        <p:spPr>
          <a:xfrm>
            <a:off x="198600" y="198600"/>
            <a:ext cx="8746800" cy="4760700"/>
          </a:xfrm>
          <a:prstGeom prst="frame">
            <a:avLst>
              <a:gd name="adj1" fmla="val 4126"/>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3"/>
          <p:cNvSpPr txBox="1">
            <a:spLocks noGrp="1"/>
          </p:cNvSpPr>
          <p:nvPr>
            <p:ph type="ctrTitle"/>
          </p:nvPr>
        </p:nvSpPr>
        <p:spPr>
          <a:xfrm>
            <a:off x="1012800" y="2497750"/>
            <a:ext cx="4950000" cy="1159800"/>
          </a:xfrm>
          <a:prstGeom prst="rect">
            <a:avLst/>
          </a:prstGeom>
        </p:spPr>
        <p:txBody>
          <a:bodyPr spcFirstLastPara="1" wrap="square" lIns="91425" tIns="91425" rIns="91425" bIns="91425" anchor="b" anchorCtr="0">
            <a:noAutofit/>
          </a:bodyPr>
          <a:lstStyle>
            <a:lvl1pPr lvl="0" rtl="0">
              <a:spcBef>
                <a:spcPts val="0"/>
              </a:spcBef>
              <a:spcAft>
                <a:spcPts val="0"/>
              </a:spcAft>
              <a:buSzPts val="4000"/>
              <a:buNone/>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15" name="Google Shape;15;p3"/>
          <p:cNvSpPr txBox="1">
            <a:spLocks noGrp="1"/>
          </p:cNvSpPr>
          <p:nvPr>
            <p:ph type="subTitle" idx="1"/>
          </p:nvPr>
        </p:nvSpPr>
        <p:spPr>
          <a:xfrm>
            <a:off x="1012800" y="3678252"/>
            <a:ext cx="4950000" cy="7848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000000"/>
              </a:buClr>
              <a:buSzPts val="2000"/>
              <a:buNone/>
              <a:defRPr>
                <a:solidFill>
                  <a:srgbClr val="000000"/>
                </a:solidFill>
              </a:defRPr>
            </a:lvl1pPr>
            <a:lvl2pPr lvl="1" rtl="0">
              <a:spcBef>
                <a:spcPts val="0"/>
              </a:spcBef>
              <a:spcAft>
                <a:spcPts val="0"/>
              </a:spcAft>
              <a:buClr>
                <a:srgbClr val="000000"/>
              </a:buClr>
              <a:buSzPts val="2000"/>
              <a:buNone/>
              <a:defRPr>
                <a:solidFill>
                  <a:srgbClr val="000000"/>
                </a:solidFill>
              </a:defRPr>
            </a:lvl2pPr>
            <a:lvl3pPr lvl="2" rtl="0">
              <a:spcBef>
                <a:spcPts val="0"/>
              </a:spcBef>
              <a:spcAft>
                <a:spcPts val="0"/>
              </a:spcAft>
              <a:buClr>
                <a:srgbClr val="000000"/>
              </a:buClr>
              <a:buSzPts val="2000"/>
              <a:buNone/>
              <a:defRPr>
                <a:solidFill>
                  <a:srgbClr val="000000"/>
                </a:solidFill>
              </a:defRPr>
            </a:lvl3pPr>
            <a:lvl4pPr lvl="3" rtl="0">
              <a:spcBef>
                <a:spcPts val="0"/>
              </a:spcBef>
              <a:spcAft>
                <a:spcPts val="0"/>
              </a:spcAft>
              <a:buClr>
                <a:srgbClr val="000000"/>
              </a:buClr>
              <a:buSzPts val="2000"/>
              <a:buNone/>
              <a:defRPr>
                <a:solidFill>
                  <a:srgbClr val="000000"/>
                </a:solidFill>
              </a:defRPr>
            </a:lvl4pPr>
            <a:lvl5pPr lvl="4" rtl="0">
              <a:spcBef>
                <a:spcPts val="0"/>
              </a:spcBef>
              <a:spcAft>
                <a:spcPts val="0"/>
              </a:spcAft>
              <a:buClr>
                <a:srgbClr val="000000"/>
              </a:buClr>
              <a:buSzPts val="2000"/>
              <a:buNone/>
              <a:defRPr>
                <a:solidFill>
                  <a:srgbClr val="000000"/>
                </a:solidFill>
              </a:defRPr>
            </a:lvl5pPr>
            <a:lvl6pPr lvl="5" rtl="0">
              <a:spcBef>
                <a:spcPts val="0"/>
              </a:spcBef>
              <a:spcAft>
                <a:spcPts val="0"/>
              </a:spcAft>
              <a:buClr>
                <a:srgbClr val="000000"/>
              </a:buClr>
              <a:buSzPts val="2000"/>
              <a:buNone/>
              <a:defRPr>
                <a:solidFill>
                  <a:srgbClr val="000000"/>
                </a:solidFill>
              </a:defRPr>
            </a:lvl6pPr>
            <a:lvl7pPr lvl="6" rtl="0">
              <a:spcBef>
                <a:spcPts val="0"/>
              </a:spcBef>
              <a:spcAft>
                <a:spcPts val="0"/>
              </a:spcAft>
              <a:buClr>
                <a:srgbClr val="000000"/>
              </a:buClr>
              <a:buSzPts val="2000"/>
              <a:buNone/>
              <a:defRPr>
                <a:solidFill>
                  <a:srgbClr val="000000"/>
                </a:solidFill>
              </a:defRPr>
            </a:lvl7pPr>
            <a:lvl8pPr lvl="7" rtl="0">
              <a:spcBef>
                <a:spcPts val="0"/>
              </a:spcBef>
              <a:spcAft>
                <a:spcPts val="0"/>
              </a:spcAft>
              <a:buClr>
                <a:srgbClr val="000000"/>
              </a:buClr>
              <a:buSzPts val="2000"/>
              <a:buNone/>
              <a:defRPr>
                <a:solidFill>
                  <a:srgbClr val="000000"/>
                </a:solidFill>
              </a:defRPr>
            </a:lvl8pPr>
            <a:lvl9pPr lvl="8" rtl="0">
              <a:spcBef>
                <a:spcPts val="0"/>
              </a:spcBef>
              <a:spcAft>
                <a:spcPts val="0"/>
              </a:spcAft>
              <a:buClr>
                <a:srgbClr val="000000"/>
              </a:buClr>
              <a:buSzPts val="2000"/>
              <a:buNone/>
              <a:defRPr>
                <a:solidFill>
                  <a:srgbClr val="000000"/>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27"/>
        <p:cNvGrpSpPr/>
        <p:nvPr/>
      </p:nvGrpSpPr>
      <p:grpSpPr>
        <a:xfrm>
          <a:off x="0" y="0"/>
          <a:ext cx="0" cy="0"/>
          <a:chOff x="0" y="0"/>
          <a:chExt cx="0" cy="0"/>
        </a:xfrm>
      </p:grpSpPr>
      <p:sp>
        <p:nvSpPr>
          <p:cNvPr id="28" name="Google Shape;28;p6"/>
          <p:cNvSpPr/>
          <p:nvPr/>
        </p:nvSpPr>
        <p:spPr>
          <a:xfrm>
            <a:off x="198600" y="198600"/>
            <a:ext cx="8746800" cy="4760700"/>
          </a:xfrm>
          <a:prstGeom prst="frame">
            <a:avLst>
              <a:gd name="adj1" fmla="val 4126"/>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6"/>
          <p:cNvSpPr txBox="1">
            <a:spLocks noGrp="1"/>
          </p:cNvSpPr>
          <p:nvPr>
            <p:ph type="title"/>
          </p:nvPr>
        </p:nvSpPr>
        <p:spPr>
          <a:xfrm>
            <a:off x="869150" y="847600"/>
            <a:ext cx="5092200" cy="1360200"/>
          </a:xfrm>
          <a:prstGeom prst="rect">
            <a:avLst/>
          </a:prstGeom>
        </p:spPr>
        <p:txBody>
          <a:bodyPr spcFirstLastPara="1" wrap="square" lIns="91425" tIns="91425" rIns="91425" bIns="91425" anchor="b" anchorCtr="0">
            <a:noAutofit/>
          </a:bodyPr>
          <a:lstStyle>
            <a:lvl1pPr lvl="0">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a:endParaRPr/>
          </a:p>
        </p:txBody>
      </p:sp>
      <p:sp>
        <p:nvSpPr>
          <p:cNvPr id="30" name="Google Shape;30;p6"/>
          <p:cNvSpPr txBox="1">
            <a:spLocks noGrp="1"/>
          </p:cNvSpPr>
          <p:nvPr>
            <p:ph type="body" idx="1"/>
          </p:nvPr>
        </p:nvSpPr>
        <p:spPr>
          <a:xfrm>
            <a:off x="869150" y="2312925"/>
            <a:ext cx="3594600" cy="2133300"/>
          </a:xfrm>
          <a:prstGeom prst="rect">
            <a:avLst/>
          </a:prstGeom>
        </p:spPr>
        <p:txBody>
          <a:bodyPr spcFirstLastPara="1" wrap="square" lIns="91425" tIns="91425" rIns="91425" bIns="91425" anchor="t" anchorCtr="0">
            <a:noAutofit/>
          </a:bodyPr>
          <a:lstStyle>
            <a:lvl1pPr marL="457200" lvl="0" indent="-330200">
              <a:spcBef>
                <a:spcPts val="600"/>
              </a:spcBef>
              <a:spcAft>
                <a:spcPts val="0"/>
              </a:spcAft>
              <a:buSzPts val="1600"/>
              <a:buChar char="▪"/>
              <a:defRPr sz="1600"/>
            </a:lvl1pPr>
            <a:lvl2pPr marL="914400" lvl="1" indent="-330200">
              <a:spcBef>
                <a:spcPts val="0"/>
              </a:spcBef>
              <a:spcAft>
                <a:spcPts val="0"/>
              </a:spcAft>
              <a:buSzPts val="1600"/>
              <a:buChar char="□"/>
              <a:defRPr sz="1600"/>
            </a:lvl2pPr>
            <a:lvl3pPr marL="1371600" lvl="2" indent="-330200">
              <a:spcBef>
                <a:spcPts val="0"/>
              </a:spcBef>
              <a:spcAft>
                <a:spcPts val="0"/>
              </a:spcAft>
              <a:buSzPts val="1600"/>
              <a:buChar char="□"/>
              <a:defRPr sz="1600"/>
            </a:lvl3pPr>
            <a:lvl4pPr marL="1828800" lvl="3" indent="-330200">
              <a:spcBef>
                <a:spcPts val="0"/>
              </a:spcBef>
              <a:spcAft>
                <a:spcPts val="0"/>
              </a:spcAft>
              <a:buSzPts val="1600"/>
              <a:buChar char="□"/>
              <a:defRPr sz="1600"/>
            </a:lvl4pPr>
            <a:lvl5pPr marL="2286000" lvl="4" indent="-330200">
              <a:spcBef>
                <a:spcPts val="0"/>
              </a:spcBef>
              <a:spcAft>
                <a:spcPts val="0"/>
              </a:spcAft>
              <a:buSzPts val="1600"/>
              <a:buChar char="○"/>
              <a:defRPr sz="1600"/>
            </a:lvl5pPr>
            <a:lvl6pPr marL="2743200" lvl="5" indent="-330200">
              <a:spcBef>
                <a:spcPts val="0"/>
              </a:spcBef>
              <a:spcAft>
                <a:spcPts val="0"/>
              </a:spcAft>
              <a:buSzPts val="1600"/>
              <a:buChar char="■"/>
              <a:defRPr sz="1600"/>
            </a:lvl6pPr>
            <a:lvl7pPr marL="3200400" lvl="6" indent="-330200">
              <a:spcBef>
                <a:spcPts val="0"/>
              </a:spcBef>
              <a:spcAft>
                <a:spcPts val="0"/>
              </a:spcAft>
              <a:buSzPts val="1600"/>
              <a:buChar char="●"/>
              <a:defRPr sz="1600"/>
            </a:lvl7pPr>
            <a:lvl8pPr marL="3657600" lvl="7" indent="-330200">
              <a:spcBef>
                <a:spcPts val="0"/>
              </a:spcBef>
              <a:spcAft>
                <a:spcPts val="0"/>
              </a:spcAft>
              <a:buSzPts val="1600"/>
              <a:buChar char="○"/>
              <a:defRPr sz="1600"/>
            </a:lvl8pPr>
            <a:lvl9pPr marL="4114800" lvl="8" indent="-330200">
              <a:spcBef>
                <a:spcPts val="0"/>
              </a:spcBef>
              <a:spcAft>
                <a:spcPts val="0"/>
              </a:spcAft>
              <a:buSzPts val="1600"/>
              <a:buChar char="■"/>
              <a:defRPr sz="1600"/>
            </a:lvl9pPr>
          </a:lstStyle>
          <a:p>
            <a:endParaRPr/>
          </a:p>
        </p:txBody>
      </p:sp>
      <p:sp>
        <p:nvSpPr>
          <p:cNvPr id="31" name="Google Shape;31;p6"/>
          <p:cNvSpPr txBox="1">
            <a:spLocks noGrp="1"/>
          </p:cNvSpPr>
          <p:nvPr>
            <p:ph type="body" idx="2"/>
          </p:nvPr>
        </p:nvSpPr>
        <p:spPr>
          <a:xfrm>
            <a:off x="4680228" y="2312925"/>
            <a:ext cx="3594600" cy="2133300"/>
          </a:xfrm>
          <a:prstGeom prst="rect">
            <a:avLst/>
          </a:prstGeom>
        </p:spPr>
        <p:txBody>
          <a:bodyPr spcFirstLastPara="1" wrap="square" lIns="91425" tIns="91425" rIns="91425" bIns="91425" anchor="t" anchorCtr="0">
            <a:noAutofit/>
          </a:bodyPr>
          <a:lstStyle>
            <a:lvl1pPr marL="457200" lvl="0" indent="-330200">
              <a:spcBef>
                <a:spcPts val="600"/>
              </a:spcBef>
              <a:spcAft>
                <a:spcPts val="0"/>
              </a:spcAft>
              <a:buSzPts val="1600"/>
              <a:buChar char="▪"/>
              <a:defRPr sz="1600"/>
            </a:lvl1pPr>
            <a:lvl2pPr marL="914400" lvl="1" indent="-330200">
              <a:spcBef>
                <a:spcPts val="0"/>
              </a:spcBef>
              <a:spcAft>
                <a:spcPts val="0"/>
              </a:spcAft>
              <a:buSzPts val="1600"/>
              <a:buChar char="□"/>
              <a:defRPr sz="1600"/>
            </a:lvl2pPr>
            <a:lvl3pPr marL="1371600" lvl="2" indent="-330200">
              <a:spcBef>
                <a:spcPts val="0"/>
              </a:spcBef>
              <a:spcAft>
                <a:spcPts val="0"/>
              </a:spcAft>
              <a:buSzPts val="1600"/>
              <a:buChar char="□"/>
              <a:defRPr sz="1600"/>
            </a:lvl3pPr>
            <a:lvl4pPr marL="1828800" lvl="3" indent="-330200">
              <a:spcBef>
                <a:spcPts val="0"/>
              </a:spcBef>
              <a:spcAft>
                <a:spcPts val="0"/>
              </a:spcAft>
              <a:buSzPts val="1600"/>
              <a:buChar char="□"/>
              <a:defRPr sz="1600"/>
            </a:lvl4pPr>
            <a:lvl5pPr marL="2286000" lvl="4" indent="-330200">
              <a:spcBef>
                <a:spcPts val="0"/>
              </a:spcBef>
              <a:spcAft>
                <a:spcPts val="0"/>
              </a:spcAft>
              <a:buSzPts val="1600"/>
              <a:buChar char="○"/>
              <a:defRPr sz="1600"/>
            </a:lvl5pPr>
            <a:lvl6pPr marL="2743200" lvl="5" indent="-330200">
              <a:spcBef>
                <a:spcPts val="0"/>
              </a:spcBef>
              <a:spcAft>
                <a:spcPts val="0"/>
              </a:spcAft>
              <a:buSzPts val="1600"/>
              <a:buChar char="■"/>
              <a:defRPr sz="1600"/>
            </a:lvl6pPr>
            <a:lvl7pPr marL="3200400" lvl="6" indent="-330200">
              <a:spcBef>
                <a:spcPts val="0"/>
              </a:spcBef>
              <a:spcAft>
                <a:spcPts val="0"/>
              </a:spcAft>
              <a:buSzPts val="1600"/>
              <a:buChar char="●"/>
              <a:defRPr sz="1600"/>
            </a:lvl7pPr>
            <a:lvl8pPr marL="3657600" lvl="7" indent="-330200">
              <a:spcBef>
                <a:spcPts val="0"/>
              </a:spcBef>
              <a:spcAft>
                <a:spcPts val="0"/>
              </a:spcAft>
              <a:buSzPts val="1600"/>
              <a:buChar char="○"/>
              <a:defRPr sz="1600"/>
            </a:lvl8pPr>
            <a:lvl9pPr marL="4114800" lvl="8" indent="-330200">
              <a:spcBef>
                <a:spcPts val="0"/>
              </a:spcBef>
              <a:spcAft>
                <a:spcPts val="0"/>
              </a:spcAft>
              <a:buSzPts val="1600"/>
              <a:buChar char="■"/>
              <a:defRPr sz="1600"/>
            </a:lvl9pPr>
          </a:lstStyle>
          <a:p>
            <a:endParaRPr/>
          </a:p>
        </p:txBody>
      </p:sp>
      <p:sp>
        <p:nvSpPr>
          <p:cNvPr id="32" name="Google Shape;32;p6"/>
          <p:cNvSpPr txBox="1">
            <a:spLocks noGrp="1"/>
          </p:cNvSpPr>
          <p:nvPr>
            <p:ph type="sldNum" idx="12"/>
          </p:nvPr>
        </p:nvSpPr>
        <p:spPr>
          <a:xfrm>
            <a:off x="8159499" y="4393278"/>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33"/>
        <p:cNvGrpSpPr/>
        <p:nvPr/>
      </p:nvGrpSpPr>
      <p:grpSpPr>
        <a:xfrm>
          <a:off x="0" y="0"/>
          <a:ext cx="0" cy="0"/>
          <a:chOff x="0" y="0"/>
          <a:chExt cx="0" cy="0"/>
        </a:xfrm>
      </p:grpSpPr>
      <p:sp>
        <p:nvSpPr>
          <p:cNvPr id="34" name="Google Shape;34;p7"/>
          <p:cNvSpPr/>
          <p:nvPr/>
        </p:nvSpPr>
        <p:spPr>
          <a:xfrm>
            <a:off x="198600" y="198600"/>
            <a:ext cx="8746800" cy="4760700"/>
          </a:xfrm>
          <a:prstGeom prst="frame">
            <a:avLst>
              <a:gd name="adj1" fmla="val 4126"/>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7"/>
          <p:cNvSpPr txBox="1">
            <a:spLocks noGrp="1"/>
          </p:cNvSpPr>
          <p:nvPr>
            <p:ph type="title"/>
          </p:nvPr>
        </p:nvSpPr>
        <p:spPr>
          <a:xfrm>
            <a:off x="869150" y="847600"/>
            <a:ext cx="5092200" cy="1360200"/>
          </a:xfrm>
          <a:prstGeom prst="rect">
            <a:avLst/>
          </a:prstGeom>
        </p:spPr>
        <p:txBody>
          <a:bodyPr spcFirstLastPara="1" wrap="square" lIns="91425" tIns="91425" rIns="91425" bIns="91425" anchor="b" anchorCtr="0">
            <a:noAutofit/>
          </a:bodyPr>
          <a:lstStyle>
            <a:lvl1pPr lvl="0" rtl="0">
              <a:spcBef>
                <a:spcPts val="0"/>
              </a:spcBef>
              <a:spcAft>
                <a:spcPts val="0"/>
              </a:spcAft>
              <a:buSzPts val="4000"/>
              <a:buNone/>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a:endParaRPr/>
          </a:p>
        </p:txBody>
      </p:sp>
      <p:sp>
        <p:nvSpPr>
          <p:cNvPr id="36" name="Google Shape;36;p7"/>
          <p:cNvSpPr txBox="1">
            <a:spLocks noGrp="1"/>
          </p:cNvSpPr>
          <p:nvPr>
            <p:ph type="body" idx="1"/>
          </p:nvPr>
        </p:nvSpPr>
        <p:spPr>
          <a:xfrm>
            <a:off x="869150" y="2312925"/>
            <a:ext cx="2366400" cy="2040000"/>
          </a:xfrm>
          <a:prstGeom prst="rect">
            <a:avLst/>
          </a:prstGeom>
        </p:spPr>
        <p:txBody>
          <a:bodyPr spcFirstLastPara="1" wrap="square" lIns="91425" tIns="91425" rIns="91425" bIns="91425" anchor="t" anchorCtr="0">
            <a:noAutofit/>
          </a:bodyPr>
          <a:lstStyle>
            <a:lvl1pPr marL="457200" lvl="0" indent="-317500" rtl="0">
              <a:spcBef>
                <a:spcPts val="600"/>
              </a:spcBef>
              <a:spcAft>
                <a:spcPts val="0"/>
              </a:spcAft>
              <a:buSzPts val="1400"/>
              <a:buChar char="▪"/>
              <a:defRPr sz="1400"/>
            </a:lvl1pPr>
            <a:lvl2pPr marL="914400" lvl="1" indent="-317500" rtl="0">
              <a:spcBef>
                <a:spcPts val="0"/>
              </a:spcBef>
              <a:spcAft>
                <a:spcPts val="0"/>
              </a:spcAft>
              <a:buSzPts val="1400"/>
              <a:buChar char="□"/>
              <a:defRPr sz="1400"/>
            </a:lvl2pPr>
            <a:lvl3pPr marL="1371600" lvl="2" indent="-317500" rtl="0">
              <a:spcBef>
                <a:spcPts val="0"/>
              </a:spcBef>
              <a:spcAft>
                <a:spcPts val="0"/>
              </a:spcAft>
              <a:buSzPts val="1400"/>
              <a:buChar char="□"/>
              <a:defRPr sz="1400"/>
            </a:lvl3pPr>
            <a:lvl4pPr marL="1828800" lvl="3" indent="-317500" rtl="0">
              <a:spcBef>
                <a:spcPts val="0"/>
              </a:spcBef>
              <a:spcAft>
                <a:spcPts val="0"/>
              </a:spcAft>
              <a:buSzPts val="1400"/>
              <a:buChar char="□"/>
              <a:defRPr sz="1400"/>
            </a:lvl4pPr>
            <a:lvl5pPr marL="2286000" lvl="4" indent="-317500" rtl="0">
              <a:spcBef>
                <a:spcPts val="0"/>
              </a:spcBef>
              <a:spcAft>
                <a:spcPts val="0"/>
              </a:spcAft>
              <a:buSzPts val="1400"/>
              <a:buChar char="○"/>
              <a:defRPr sz="1400"/>
            </a:lvl5pPr>
            <a:lvl6pPr marL="2743200" lvl="5" indent="-317500" rtl="0">
              <a:spcBef>
                <a:spcPts val="0"/>
              </a:spcBef>
              <a:spcAft>
                <a:spcPts val="0"/>
              </a:spcAft>
              <a:buSzPts val="1400"/>
              <a:buChar char="■"/>
              <a:defRPr sz="1400"/>
            </a:lvl6pPr>
            <a:lvl7pPr marL="3200400" lvl="6" indent="-317500" rtl="0">
              <a:spcBef>
                <a:spcPts val="0"/>
              </a:spcBef>
              <a:spcAft>
                <a:spcPts val="0"/>
              </a:spcAft>
              <a:buSzPts val="1400"/>
              <a:buChar char="●"/>
              <a:defRPr sz="1400"/>
            </a:lvl7pPr>
            <a:lvl8pPr marL="3657600" lvl="7" indent="-317500" rtl="0">
              <a:spcBef>
                <a:spcPts val="0"/>
              </a:spcBef>
              <a:spcAft>
                <a:spcPts val="0"/>
              </a:spcAft>
              <a:buSzPts val="1400"/>
              <a:buChar char="○"/>
              <a:defRPr sz="1400"/>
            </a:lvl8pPr>
            <a:lvl9pPr marL="4114800" lvl="8" indent="-317500" rtl="0">
              <a:spcBef>
                <a:spcPts val="0"/>
              </a:spcBef>
              <a:spcAft>
                <a:spcPts val="0"/>
              </a:spcAft>
              <a:buSzPts val="1400"/>
              <a:buChar char="■"/>
              <a:defRPr sz="1400"/>
            </a:lvl9pPr>
          </a:lstStyle>
          <a:p>
            <a:endParaRPr/>
          </a:p>
        </p:txBody>
      </p:sp>
      <p:sp>
        <p:nvSpPr>
          <p:cNvPr id="37" name="Google Shape;37;p7"/>
          <p:cNvSpPr txBox="1">
            <a:spLocks noGrp="1"/>
          </p:cNvSpPr>
          <p:nvPr>
            <p:ph type="body" idx="2"/>
          </p:nvPr>
        </p:nvSpPr>
        <p:spPr>
          <a:xfrm>
            <a:off x="3356739" y="2312925"/>
            <a:ext cx="2366400" cy="2040000"/>
          </a:xfrm>
          <a:prstGeom prst="rect">
            <a:avLst/>
          </a:prstGeom>
        </p:spPr>
        <p:txBody>
          <a:bodyPr spcFirstLastPara="1" wrap="square" lIns="91425" tIns="91425" rIns="91425" bIns="91425" anchor="t" anchorCtr="0">
            <a:noAutofit/>
          </a:bodyPr>
          <a:lstStyle>
            <a:lvl1pPr marL="457200" lvl="0" indent="-317500" rtl="0">
              <a:spcBef>
                <a:spcPts val="600"/>
              </a:spcBef>
              <a:spcAft>
                <a:spcPts val="0"/>
              </a:spcAft>
              <a:buSzPts val="1400"/>
              <a:buChar char="▪"/>
              <a:defRPr sz="1400"/>
            </a:lvl1pPr>
            <a:lvl2pPr marL="914400" lvl="1" indent="-317500" rtl="0">
              <a:spcBef>
                <a:spcPts val="0"/>
              </a:spcBef>
              <a:spcAft>
                <a:spcPts val="0"/>
              </a:spcAft>
              <a:buSzPts val="1400"/>
              <a:buChar char="□"/>
              <a:defRPr sz="1400"/>
            </a:lvl2pPr>
            <a:lvl3pPr marL="1371600" lvl="2" indent="-317500" rtl="0">
              <a:spcBef>
                <a:spcPts val="0"/>
              </a:spcBef>
              <a:spcAft>
                <a:spcPts val="0"/>
              </a:spcAft>
              <a:buSzPts val="1400"/>
              <a:buChar char="□"/>
              <a:defRPr sz="1400"/>
            </a:lvl3pPr>
            <a:lvl4pPr marL="1828800" lvl="3" indent="-317500" rtl="0">
              <a:spcBef>
                <a:spcPts val="0"/>
              </a:spcBef>
              <a:spcAft>
                <a:spcPts val="0"/>
              </a:spcAft>
              <a:buSzPts val="1400"/>
              <a:buChar char="□"/>
              <a:defRPr sz="1400"/>
            </a:lvl4pPr>
            <a:lvl5pPr marL="2286000" lvl="4" indent="-317500" rtl="0">
              <a:spcBef>
                <a:spcPts val="0"/>
              </a:spcBef>
              <a:spcAft>
                <a:spcPts val="0"/>
              </a:spcAft>
              <a:buSzPts val="1400"/>
              <a:buChar char="○"/>
              <a:defRPr sz="1400"/>
            </a:lvl5pPr>
            <a:lvl6pPr marL="2743200" lvl="5" indent="-317500" rtl="0">
              <a:spcBef>
                <a:spcPts val="0"/>
              </a:spcBef>
              <a:spcAft>
                <a:spcPts val="0"/>
              </a:spcAft>
              <a:buSzPts val="1400"/>
              <a:buChar char="■"/>
              <a:defRPr sz="1400"/>
            </a:lvl6pPr>
            <a:lvl7pPr marL="3200400" lvl="6" indent="-317500" rtl="0">
              <a:spcBef>
                <a:spcPts val="0"/>
              </a:spcBef>
              <a:spcAft>
                <a:spcPts val="0"/>
              </a:spcAft>
              <a:buSzPts val="1400"/>
              <a:buChar char="●"/>
              <a:defRPr sz="1400"/>
            </a:lvl7pPr>
            <a:lvl8pPr marL="3657600" lvl="7" indent="-317500" rtl="0">
              <a:spcBef>
                <a:spcPts val="0"/>
              </a:spcBef>
              <a:spcAft>
                <a:spcPts val="0"/>
              </a:spcAft>
              <a:buSzPts val="1400"/>
              <a:buChar char="○"/>
              <a:defRPr sz="1400"/>
            </a:lvl8pPr>
            <a:lvl9pPr marL="4114800" lvl="8" indent="-317500" rtl="0">
              <a:spcBef>
                <a:spcPts val="0"/>
              </a:spcBef>
              <a:spcAft>
                <a:spcPts val="0"/>
              </a:spcAft>
              <a:buSzPts val="1400"/>
              <a:buChar char="■"/>
              <a:defRPr sz="1400"/>
            </a:lvl9pPr>
          </a:lstStyle>
          <a:p>
            <a:endParaRPr/>
          </a:p>
        </p:txBody>
      </p:sp>
      <p:sp>
        <p:nvSpPr>
          <p:cNvPr id="38" name="Google Shape;38;p7"/>
          <p:cNvSpPr txBox="1">
            <a:spLocks noGrp="1"/>
          </p:cNvSpPr>
          <p:nvPr>
            <p:ph type="body" idx="3"/>
          </p:nvPr>
        </p:nvSpPr>
        <p:spPr>
          <a:xfrm>
            <a:off x="5844329" y="2312925"/>
            <a:ext cx="2366400" cy="2040000"/>
          </a:xfrm>
          <a:prstGeom prst="rect">
            <a:avLst/>
          </a:prstGeom>
        </p:spPr>
        <p:txBody>
          <a:bodyPr spcFirstLastPara="1" wrap="square" lIns="91425" tIns="91425" rIns="91425" bIns="91425" anchor="t" anchorCtr="0">
            <a:noAutofit/>
          </a:bodyPr>
          <a:lstStyle>
            <a:lvl1pPr marL="457200" lvl="0" indent="-317500" rtl="0">
              <a:spcBef>
                <a:spcPts val="600"/>
              </a:spcBef>
              <a:spcAft>
                <a:spcPts val="0"/>
              </a:spcAft>
              <a:buSzPts val="1400"/>
              <a:buChar char="▪"/>
              <a:defRPr sz="1400"/>
            </a:lvl1pPr>
            <a:lvl2pPr marL="914400" lvl="1" indent="-317500" rtl="0">
              <a:spcBef>
                <a:spcPts val="0"/>
              </a:spcBef>
              <a:spcAft>
                <a:spcPts val="0"/>
              </a:spcAft>
              <a:buSzPts val="1400"/>
              <a:buChar char="□"/>
              <a:defRPr sz="1400"/>
            </a:lvl2pPr>
            <a:lvl3pPr marL="1371600" lvl="2" indent="-317500" rtl="0">
              <a:spcBef>
                <a:spcPts val="0"/>
              </a:spcBef>
              <a:spcAft>
                <a:spcPts val="0"/>
              </a:spcAft>
              <a:buSzPts val="1400"/>
              <a:buChar char="□"/>
              <a:defRPr sz="1400"/>
            </a:lvl3pPr>
            <a:lvl4pPr marL="1828800" lvl="3" indent="-317500" rtl="0">
              <a:spcBef>
                <a:spcPts val="0"/>
              </a:spcBef>
              <a:spcAft>
                <a:spcPts val="0"/>
              </a:spcAft>
              <a:buSzPts val="1400"/>
              <a:buChar char="□"/>
              <a:defRPr sz="1400"/>
            </a:lvl4pPr>
            <a:lvl5pPr marL="2286000" lvl="4" indent="-317500" rtl="0">
              <a:spcBef>
                <a:spcPts val="0"/>
              </a:spcBef>
              <a:spcAft>
                <a:spcPts val="0"/>
              </a:spcAft>
              <a:buSzPts val="1400"/>
              <a:buChar char="○"/>
              <a:defRPr sz="1400"/>
            </a:lvl5pPr>
            <a:lvl6pPr marL="2743200" lvl="5" indent="-317500" rtl="0">
              <a:spcBef>
                <a:spcPts val="0"/>
              </a:spcBef>
              <a:spcAft>
                <a:spcPts val="0"/>
              </a:spcAft>
              <a:buSzPts val="1400"/>
              <a:buChar char="■"/>
              <a:defRPr sz="1400"/>
            </a:lvl6pPr>
            <a:lvl7pPr marL="3200400" lvl="6" indent="-317500" rtl="0">
              <a:spcBef>
                <a:spcPts val="0"/>
              </a:spcBef>
              <a:spcAft>
                <a:spcPts val="0"/>
              </a:spcAft>
              <a:buSzPts val="1400"/>
              <a:buChar char="●"/>
              <a:defRPr sz="1400"/>
            </a:lvl7pPr>
            <a:lvl8pPr marL="3657600" lvl="7" indent="-317500" rtl="0">
              <a:spcBef>
                <a:spcPts val="0"/>
              </a:spcBef>
              <a:spcAft>
                <a:spcPts val="0"/>
              </a:spcAft>
              <a:buSzPts val="1400"/>
              <a:buChar char="○"/>
              <a:defRPr sz="1400"/>
            </a:lvl8pPr>
            <a:lvl9pPr marL="4114800" lvl="8" indent="-317500" rtl="0">
              <a:spcBef>
                <a:spcPts val="0"/>
              </a:spcBef>
              <a:spcAft>
                <a:spcPts val="0"/>
              </a:spcAft>
              <a:buSzPts val="1400"/>
              <a:buChar char="■"/>
              <a:defRPr sz="1400"/>
            </a:lvl9pPr>
          </a:lstStyle>
          <a:p>
            <a:endParaRPr/>
          </a:p>
        </p:txBody>
      </p:sp>
      <p:sp>
        <p:nvSpPr>
          <p:cNvPr id="39" name="Google Shape;39;p7"/>
          <p:cNvSpPr txBox="1">
            <a:spLocks noGrp="1"/>
          </p:cNvSpPr>
          <p:nvPr>
            <p:ph type="sldNum" idx="12"/>
          </p:nvPr>
        </p:nvSpPr>
        <p:spPr>
          <a:xfrm>
            <a:off x="8159499" y="4393278"/>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0"/>
          <p:cNvSpPr/>
          <p:nvPr/>
        </p:nvSpPr>
        <p:spPr>
          <a:xfrm>
            <a:off x="198600" y="198600"/>
            <a:ext cx="8746800" cy="4760700"/>
          </a:xfrm>
          <a:prstGeom prst="frame">
            <a:avLst>
              <a:gd name="adj1" fmla="val 4126"/>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10"/>
          <p:cNvSpPr txBox="1">
            <a:spLocks noGrp="1"/>
          </p:cNvSpPr>
          <p:nvPr>
            <p:ph type="sldNum" idx="12"/>
          </p:nvPr>
        </p:nvSpPr>
        <p:spPr>
          <a:xfrm>
            <a:off x="8159499" y="4393278"/>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reverse">
  <p:cSld name="BLANK_1">
    <p:bg>
      <p:bgPr>
        <a:solidFill>
          <a:srgbClr val="000000"/>
        </a:solidFill>
        <a:effectLst/>
      </p:bgPr>
    </p:bg>
    <p:spTree>
      <p:nvGrpSpPr>
        <p:cNvPr id="1" name="Shape 51"/>
        <p:cNvGrpSpPr/>
        <p:nvPr/>
      </p:nvGrpSpPr>
      <p:grpSpPr>
        <a:xfrm>
          <a:off x="0" y="0"/>
          <a:ext cx="0" cy="0"/>
          <a:chOff x="0" y="0"/>
          <a:chExt cx="0" cy="0"/>
        </a:xfrm>
      </p:grpSpPr>
      <p:sp>
        <p:nvSpPr>
          <p:cNvPr id="52" name="Google Shape;52;p11"/>
          <p:cNvSpPr/>
          <p:nvPr/>
        </p:nvSpPr>
        <p:spPr>
          <a:xfrm>
            <a:off x="198600" y="198600"/>
            <a:ext cx="8746800" cy="4760700"/>
          </a:xfrm>
          <a:prstGeom prst="frame">
            <a:avLst>
              <a:gd name="adj1" fmla="val 4126"/>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11"/>
          <p:cNvSpPr txBox="1">
            <a:spLocks noGrp="1"/>
          </p:cNvSpPr>
          <p:nvPr>
            <p:ph type="sldNum" idx="12"/>
          </p:nvPr>
        </p:nvSpPr>
        <p:spPr>
          <a:xfrm>
            <a:off x="8159499" y="4393278"/>
            <a:ext cx="548700" cy="393600"/>
          </a:xfrm>
          <a:prstGeom prst="rect">
            <a:avLst/>
          </a:prstGeom>
        </p:spPr>
        <p:txBody>
          <a:bodyPr spcFirstLastPara="1" wrap="square" lIns="91425" tIns="91425" rIns="91425" bIns="91425" anchor="ctr" anchorCtr="0">
            <a:noAutofit/>
          </a:bodyPr>
          <a:lstStyle>
            <a:lvl1pPr lvl="0">
              <a:buNone/>
              <a:defRPr>
                <a:solidFill>
                  <a:srgbClr val="FFFFFF"/>
                </a:solidFill>
              </a:defRPr>
            </a:lvl1pPr>
            <a:lvl2pPr lvl="1">
              <a:buNone/>
              <a:defRPr>
                <a:solidFill>
                  <a:srgbClr val="FFFFFF"/>
                </a:solidFill>
              </a:defRPr>
            </a:lvl2pPr>
            <a:lvl3pPr lvl="2">
              <a:buNone/>
              <a:defRPr>
                <a:solidFill>
                  <a:srgbClr val="FFFFFF"/>
                </a:solidFill>
              </a:defRPr>
            </a:lvl3pPr>
            <a:lvl4pPr lvl="3">
              <a:buNone/>
              <a:defRPr>
                <a:solidFill>
                  <a:srgbClr val="FFFFFF"/>
                </a:solidFill>
              </a:defRPr>
            </a:lvl4pPr>
            <a:lvl5pPr lvl="4">
              <a:buNone/>
              <a:defRPr>
                <a:solidFill>
                  <a:srgbClr val="FFFFFF"/>
                </a:solidFill>
              </a:defRPr>
            </a:lvl5pPr>
            <a:lvl6pPr lvl="5">
              <a:buNone/>
              <a:defRPr>
                <a:solidFill>
                  <a:srgbClr val="FFFFFF"/>
                </a:solidFill>
              </a:defRPr>
            </a:lvl6pPr>
            <a:lvl7pPr lvl="6">
              <a:buNone/>
              <a:defRPr>
                <a:solidFill>
                  <a:srgbClr val="FFFFFF"/>
                </a:solidFill>
              </a:defRPr>
            </a:lvl7pPr>
            <a:lvl8pPr lvl="7">
              <a:buNone/>
              <a:defRPr>
                <a:solidFill>
                  <a:srgbClr val="FFFFFF"/>
                </a:solidFill>
              </a:defRPr>
            </a:lvl8pPr>
            <a:lvl9pPr lvl="8">
              <a:buNone/>
              <a:defRPr>
                <a:solidFill>
                  <a:srgbClr val="FFFFFF"/>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body 1">
  <p:cSld name="Title and body 1">
    <p:spTree>
      <p:nvGrpSpPr>
        <p:cNvPr id="1" name="Shape 48"/>
        <p:cNvGrpSpPr/>
        <p:nvPr/>
      </p:nvGrpSpPr>
      <p:grpSpPr>
        <a:xfrm>
          <a:off x="0" y="0"/>
          <a:ext cx="0" cy="0"/>
          <a:chOff x="0" y="0"/>
          <a:chExt cx="0" cy="0"/>
        </a:xfrm>
      </p:grpSpPr>
      <p:sp>
        <p:nvSpPr>
          <p:cNvPr id="49" name="Google Shape;49;p10"/>
          <p:cNvSpPr txBox="1">
            <a:spLocks noGrp="1"/>
          </p:cNvSpPr>
          <p:nvPr>
            <p:ph type="title"/>
          </p:nvPr>
        </p:nvSpPr>
        <p:spPr>
          <a:xfrm>
            <a:off x="437650" y="579250"/>
            <a:ext cx="4124100" cy="10587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CC4125"/>
              </a:buClr>
              <a:buSzPts val="2800"/>
              <a:buFont typeface="Roboto Slab"/>
              <a:buNone/>
              <a:defRPr b="1">
                <a:solidFill>
                  <a:srgbClr val="CC4125"/>
                </a:solidFill>
                <a:latin typeface="Roboto Slab"/>
                <a:ea typeface="Roboto Slab"/>
                <a:cs typeface="Roboto Slab"/>
                <a:sym typeface="Roboto Slab"/>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0" name="Google Shape;50;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51" name="Google Shape;51;p10"/>
          <p:cNvSpPr/>
          <p:nvPr/>
        </p:nvSpPr>
        <p:spPr>
          <a:xfrm>
            <a:off x="544926" y="499667"/>
            <a:ext cx="701400" cy="66000"/>
          </a:xfrm>
          <a:prstGeom prst="rect">
            <a:avLst/>
          </a:prstGeom>
          <a:solidFill>
            <a:srgbClr val="CC41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10"/>
          <p:cNvSpPr txBox="1"/>
          <p:nvPr/>
        </p:nvSpPr>
        <p:spPr>
          <a:xfrm>
            <a:off x="471675" y="4738975"/>
            <a:ext cx="1523400" cy="242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800">
                <a:solidFill>
                  <a:schemeClr val="dk2"/>
                </a:solidFill>
              </a:rPr>
              <a:t>Your Company Name</a:t>
            </a:r>
            <a:endParaRPr sz="800">
              <a:solidFill>
                <a:schemeClr val="dk2"/>
              </a:solidFill>
            </a:endParaRPr>
          </a:p>
        </p:txBody>
      </p:sp>
    </p:spTree>
    <p:extLst>
      <p:ext uri="{BB962C8B-B14F-4D97-AF65-F5344CB8AC3E}">
        <p14:creationId xmlns:p14="http://schemas.microsoft.com/office/powerpoint/2010/main" val="26545475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869150" y="847600"/>
            <a:ext cx="5092200" cy="13602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Clr>
                <a:schemeClr val="dk1"/>
              </a:buClr>
              <a:buSzPts val="4000"/>
              <a:buFont typeface="Work Sans"/>
              <a:buNone/>
              <a:defRPr sz="4000" b="1">
                <a:solidFill>
                  <a:schemeClr val="dk1"/>
                </a:solidFill>
                <a:latin typeface="Work Sans"/>
                <a:ea typeface="Work Sans"/>
                <a:cs typeface="Work Sans"/>
                <a:sym typeface="Work Sans"/>
              </a:defRPr>
            </a:lvl1pPr>
            <a:lvl2pPr lvl="1">
              <a:spcBef>
                <a:spcPts val="0"/>
              </a:spcBef>
              <a:spcAft>
                <a:spcPts val="0"/>
              </a:spcAft>
              <a:buClr>
                <a:schemeClr val="dk1"/>
              </a:buClr>
              <a:buSzPts val="4000"/>
              <a:buFont typeface="Work Sans"/>
              <a:buNone/>
              <a:defRPr sz="4000" b="1">
                <a:solidFill>
                  <a:schemeClr val="dk1"/>
                </a:solidFill>
                <a:latin typeface="Work Sans"/>
                <a:ea typeface="Work Sans"/>
                <a:cs typeface="Work Sans"/>
                <a:sym typeface="Work Sans"/>
              </a:defRPr>
            </a:lvl2pPr>
            <a:lvl3pPr lvl="2">
              <a:spcBef>
                <a:spcPts val="0"/>
              </a:spcBef>
              <a:spcAft>
                <a:spcPts val="0"/>
              </a:spcAft>
              <a:buClr>
                <a:schemeClr val="dk1"/>
              </a:buClr>
              <a:buSzPts val="4000"/>
              <a:buFont typeface="Work Sans"/>
              <a:buNone/>
              <a:defRPr sz="4000" b="1">
                <a:solidFill>
                  <a:schemeClr val="dk1"/>
                </a:solidFill>
                <a:latin typeface="Work Sans"/>
                <a:ea typeface="Work Sans"/>
                <a:cs typeface="Work Sans"/>
                <a:sym typeface="Work Sans"/>
              </a:defRPr>
            </a:lvl3pPr>
            <a:lvl4pPr lvl="3">
              <a:spcBef>
                <a:spcPts val="0"/>
              </a:spcBef>
              <a:spcAft>
                <a:spcPts val="0"/>
              </a:spcAft>
              <a:buClr>
                <a:schemeClr val="dk1"/>
              </a:buClr>
              <a:buSzPts val="4000"/>
              <a:buFont typeface="Work Sans"/>
              <a:buNone/>
              <a:defRPr sz="4000" b="1">
                <a:solidFill>
                  <a:schemeClr val="dk1"/>
                </a:solidFill>
                <a:latin typeface="Work Sans"/>
                <a:ea typeface="Work Sans"/>
                <a:cs typeface="Work Sans"/>
                <a:sym typeface="Work Sans"/>
              </a:defRPr>
            </a:lvl4pPr>
            <a:lvl5pPr lvl="4">
              <a:spcBef>
                <a:spcPts val="0"/>
              </a:spcBef>
              <a:spcAft>
                <a:spcPts val="0"/>
              </a:spcAft>
              <a:buClr>
                <a:schemeClr val="dk1"/>
              </a:buClr>
              <a:buSzPts val="4000"/>
              <a:buFont typeface="Work Sans"/>
              <a:buNone/>
              <a:defRPr sz="4000" b="1">
                <a:solidFill>
                  <a:schemeClr val="dk1"/>
                </a:solidFill>
                <a:latin typeface="Work Sans"/>
                <a:ea typeface="Work Sans"/>
                <a:cs typeface="Work Sans"/>
                <a:sym typeface="Work Sans"/>
              </a:defRPr>
            </a:lvl5pPr>
            <a:lvl6pPr lvl="5">
              <a:spcBef>
                <a:spcPts val="0"/>
              </a:spcBef>
              <a:spcAft>
                <a:spcPts val="0"/>
              </a:spcAft>
              <a:buClr>
                <a:schemeClr val="dk1"/>
              </a:buClr>
              <a:buSzPts val="4000"/>
              <a:buFont typeface="Work Sans"/>
              <a:buNone/>
              <a:defRPr sz="4000" b="1">
                <a:solidFill>
                  <a:schemeClr val="dk1"/>
                </a:solidFill>
                <a:latin typeface="Work Sans"/>
                <a:ea typeface="Work Sans"/>
                <a:cs typeface="Work Sans"/>
                <a:sym typeface="Work Sans"/>
              </a:defRPr>
            </a:lvl6pPr>
            <a:lvl7pPr lvl="6">
              <a:spcBef>
                <a:spcPts val="0"/>
              </a:spcBef>
              <a:spcAft>
                <a:spcPts val="0"/>
              </a:spcAft>
              <a:buClr>
                <a:schemeClr val="dk1"/>
              </a:buClr>
              <a:buSzPts val="4000"/>
              <a:buFont typeface="Work Sans"/>
              <a:buNone/>
              <a:defRPr sz="4000" b="1">
                <a:solidFill>
                  <a:schemeClr val="dk1"/>
                </a:solidFill>
                <a:latin typeface="Work Sans"/>
                <a:ea typeface="Work Sans"/>
                <a:cs typeface="Work Sans"/>
                <a:sym typeface="Work Sans"/>
              </a:defRPr>
            </a:lvl7pPr>
            <a:lvl8pPr lvl="7">
              <a:spcBef>
                <a:spcPts val="0"/>
              </a:spcBef>
              <a:spcAft>
                <a:spcPts val="0"/>
              </a:spcAft>
              <a:buClr>
                <a:schemeClr val="dk1"/>
              </a:buClr>
              <a:buSzPts val="4000"/>
              <a:buFont typeface="Work Sans"/>
              <a:buNone/>
              <a:defRPr sz="4000" b="1">
                <a:solidFill>
                  <a:schemeClr val="dk1"/>
                </a:solidFill>
                <a:latin typeface="Work Sans"/>
                <a:ea typeface="Work Sans"/>
                <a:cs typeface="Work Sans"/>
                <a:sym typeface="Work Sans"/>
              </a:defRPr>
            </a:lvl8pPr>
            <a:lvl9pPr lvl="8">
              <a:spcBef>
                <a:spcPts val="0"/>
              </a:spcBef>
              <a:spcAft>
                <a:spcPts val="0"/>
              </a:spcAft>
              <a:buClr>
                <a:schemeClr val="dk1"/>
              </a:buClr>
              <a:buSzPts val="4000"/>
              <a:buFont typeface="Work Sans"/>
              <a:buNone/>
              <a:defRPr sz="4000" b="1">
                <a:solidFill>
                  <a:schemeClr val="dk1"/>
                </a:solidFill>
                <a:latin typeface="Work Sans"/>
                <a:ea typeface="Work Sans"/>
                <a:cs typeface="Work Sans"/>
                <a:sym typeface="Work Sans"/>
              </a:defRPr>
            </a:lvl9pPr>
          </a:lstStyle>
          <a:p>
            <a:endParaRPr/>
          </a:p>
        </p:txBody>
      </p:sp>
      <p:sp>
        <p:nvSpPr>
          <p:cNvPr id="7" name="Google Shape;7;p1"/>
          <p:cNvSpPr txBox="1">
            <a:spLocks noGrp="1"/>
          </p:cNvSpPr>
          <p:nvPr>
            <p:ph type="body" idx="1"/>
          </p:nvPr>
        </p:nvSpPr>
        <p:spPr>
          <a:xfrm>
            <a:off x="869150" y="2312925"/>
            <a:ext cx="7405800" cy="2004000"/>
          </a:xfrm>
          <a:prstGeom prst="rect">
            <a:avLst/>
          </a:prstGeom>
          <a:noFill/>
          <a:ln>
            <a:noFill/>
          </a:ln>
        </p:spPr>
        <p:txBody>
          <a:bodyPr spcFirstLastPara="1" wrap="square" lIns="91425" tIns="91425" rIns="91425" bIns="91425" anchor="t" anchorCtr="0">
            <a:noAutofit/>
          </a:bodyPr>
          <a:lstStyle>
            <a:lvl1pPr marL="457200" lvl="0" indent="-355600">
              <a:spcBef>
                <a:spcPts val="600"/>
              </a:spcBef>
              <a:spcAft>
                <a:spcPts val="0"/>
              </a:spcAft>
              <a:buClr>
                <a:schemeClr val="dk1"/>
              </a:buClr>
              <a:buSzPts val="2000"/>
              <a:buFont typeface="Work Sans Light"/>
              <a:buChar char="▪"/>
              <a:defRPr sz="2000">
                <a:solidFill>
                  <a:schemeClr val="dk1"/>
                </a:solidFill>
                <a:latin typeface="Work Sans Light"/>
                <a:ea typeface="Work Sans Light"/>
                <a:cs typeface="Work Sans Light"/>
                <a:sym typeface="Work Sans Light"/>
              </a:defRPr>
            </a:lvl1pPr>
            <a:lvl2pPr marL="914400" lvl="1" indent="-355600">
              <a:spcBef>
                <a:spcPts val="0"/>
              </a:spcBef>
              <a:spcAft>
                <a:spcPts val="0"/>
              </a:spcAft>
              <a:buClr>
                <a:schemeClr val="dk1"/>
              </a:buClr>
              <a:buSzPts val="2000"/>
              <a:buFont typeface="Work Sans Light"/>
              <a:buChar char="□"/>
              <a:defRPr sz="2000">
                <a:solidFill>
                  <a:schemeClr val="dk1"/>
                </a:solidFill>
                <a:latin typeface="Work Sans Light"/>
                <a:ea typeface="Work Sans Light"/>
                <a:cs typeface="Work Sans Light"/>
                <a:sym typeface="Work Sans Light"/>
              </a:defRPr>
            </a:lvl2pPr>
            <a:lvl3pPr marL="1371600" lvl="2" indent="-355600">
              <a:spcBef>
                <a:spcPts val="0"/>
              </a:spcBef>
              <a:spcAft>
                <a:spcPts val="0"/>
              </a:spcAft>
              <a:buClr>
                <a:schemeClr val="dk1"/>
              </a:buClr>
              <a:buSzPts val="2000"/>
              <a:buFont typeface="Work Sans Light"/>
              <a:buChar char="□"/>
              <a:defRPr sz="2000">
                <a:solidFill>
                  <a:schemeClr val="dk1"/>
                </a:solidFill>
                <a:latin typeface="Work Sans Light"/>
                <a:ea typeface="Work Sans Light"/>
                <a:cs typeface="Work Sans Light"/>
                <a:sym typeface="Work Sans Light"/>
              </a:defRPr>
            </a:lvl3pPr>
            <a:lvl4pPr marL="1828800" lvl="3" indent="-355600">
              <a:spcBef>
                <a:spcPts val="0"/>
              </a:spcBef>
              <a:spcAft>
                <a:spcPts val="0"/>
              </a:spcAft>
              <a:buClr>
                <a:schemeClr val="dk1"/>
              </a:buClr>
              <a:buSzPts val="2000"/>
              <a:buFont typeface="Work Sans Light"/>
              <a:buChar char="□"/>
              <a:defRPr sz="2000">
                <a:solidFill>
                  <a:schemeClr val="dk1"/>
                </a:solidFill>
                <a:latin typeface="Work Sans Light"/>
                <a:ea typeface="Work Sans Light"/>
                <a:cs typeface="Work Sans Light"/>
                <a:sym typeface="Work Sans Light"/>
              </a:defRPr>
            </a:lvl4pPr>
            <a:lvl5pPr marL="2286000" lvl="4" indent="-355600">
              <a:spcBef>
                <a:spcPts val="0"/>
              </a:spcBef>
              <a:spcAft>
                <a:spcPts val="0"/>
              </a:spcAft>
              <a:buClr>
                <a:schemeClr val="dk1"/>
              </a:buClr>
              <a:buSzPts val="2000"/>
              <a:buFont typeface="Work Sans Light"/>
              <a:buChar char="○"/>
              <a:defRPr sz="2000">
                <a:solidFill>
                  <a:schemeClr val="dk1"/>
                </a:solidFill>
                <a:latin typeface="Work Sans Light"/>
                <a:ea typeface="Work Sans Light"/>
                <a:cs typeface="Work Sans Light"/>
                <a:sym typeface="Work Sans Light"/>
              </a:defRPr>
            </a:lvl5pPr>
            <a:lvl6pPr marL="2743200" lvl="5" indent="-355600">
              <a:spcBef>
                <a:spcPts val="0"/>
              </a:spcBef>
              <a:spcAft>
                <a:spcPts val="0"/>
              </a:spcAft>
              <a:buClr>
                <a:schemeClr val="dk1"/>
              </a:buClr>
              <a:buSzPts val="2000"/>
              <a:buFont typeface="Work Sans Light"/>
              <a:buChar char="■"/>
              <a:defRPr sz="2000">
                <a:solidFill>
                  <a:schemeClr val="dk1"/>
                </a:solidFill>
                <a:latin typeface="Work Sans Light"/>
                <a:ea typeface="Work Sans Light"/>
                <a:cs typeface="Work Sans Light"/>
                <a:sym typeface="Work Sans Light"/>
              </a:defRPr>
            </a:lvl6pPr>
            <a:lvl7pPr marL="3200400" lvl="6" indent="-355600">
              <a:spcBef>
                <a:spcPts val="0"/>
              </a:spcBef>
              <a:spcAft>
                <a:spcPts val="0"/>
              </a:spcAft>
              <a:buClr>
                <a:schemeClr val="dk1"/>
              </a:buClr>
              <a:buSzPts val="2000"/>
              <a:buFont typeface="Work Sans Light"/>
              <a:buChar char="●"/>
              <a:defRPr sz="2000">
                <a:solidFill>
                  <a:schemeClr val="dk1"/>
                </a:solidFill>
                <a:latin typeface="Work Sans Light"/>
                <a:ea typeface="Work Sans Light"/>
                <a:cs typeface="Work Sans Light"/>
                <a:sym typeface="Work Sans Light"/>
              </a:defRPr>
            </a:lvl7pPr>
            <a:lvl8pPr marL="3657600" lvl="7" indent="-355600">
              <a:spcBef>
                <a:spcPts val="0"/>
              </a:spcBef>
              <a:spcAft>
                <a:spcPts val="0"/>
              </a:spcAft>
              <a:buClr>
                <a:schemeClr val="dk1"/>
              </a:buClr>
              <a:buSzPts val="2000"/>
              <a:buFont typeface="Work Sans Light"/>
              <a:buChar char="○"/>
              <a:defRPr sz="2000">
                <a:solidFill>
                  <a:schemeClr val="dk1"/>
                </a:solidFill>
                <a:latin typeface="Work Sans Light"/>
                <a:ea typeface="Work Sans Light"/>
                <a:cs typeface="Work Sans Light"/>
                <a:sym typeface="Work Sans Light"/>
              </a:defRPr>
            </a:lvl8pPr>
            <a:lvl9pPr marL="4114800" lvl="8" indent="-355600">
              <a:spcBef>
                <a:spcPts val="0"/>
              </a:spcBef>
              <a:spcAft>
                <a:spcPts val="0"/>
              </a:spcAft>
              <a:buClr>
                <a:schemeClr val="dk1"/>
              </a:buClr>
              <a:buSzPts val="2000"/>
              <a:buFont typeface="Work Sans Light"/>
              <a:buChar char="■"/>
              <a:defRPr sz="2000">
                <a:solidFill>
                  <a:schemeClr val="dk1"/>
                </a:solidFill>
                <a:latin typeface="Work Sans Light"/>
                <a:ea typeface="Work Sans Light"/>
                <a:cs typeface="Work Sans Light"/>
                <a:sym typeface="Work Sans Light"/>
              </a:defRPr>
            </a:lvl9pPr>
          </a:lstStyle>
          <a:p>
            <a:endParaRPr/>
          </a:p>
        </p:txBody>
      </p:sp>
      <p:sp>
        <p:nvSpPr>
          <p:cNvPr id="8" name="Google Shape;8;p1"/>
          <p:cNvSpPr txBox="1">
            <a:spLocks noGrp="1"/>
          </p:cNvSpPr>
          <p:nvPr>
            <p:ph type="sldNum" idx="12"/>
          </p:nvPr>
        </p:nvSpPr>
        <p:spPr>
          <a:xfrm>
            <a:off x="8159499" y="4393278"/>
            <a:ext cx="548700" cy="393600"/>
          </a:xfrm>
          <a:prstGeom prst="rect">
            <a:avLst/>
          </a:prstGeom>
          <a:noFill/>
          <a:ln>
            <a:noFill/>
          </a:ln>
        </p:spPr>
        <p:txBody>
          <a:bodyPr spcFirstLastPara="1" wrap="square" lIns="91425" tIns="91425" rIns="91425" bIns="91425" anchor="ctr" anchorCtr="0">
            <a:noAutofit/>
          </a:bodyPr>
          <a:lstStyle>
            <a:lvl1pPr lvl="0" algn="r">
              <a:buNone/>
              <a:defRPr sz="1300" b="1">
                <a:solidFill>
                  <a:schemeClr val="dk1"/>
                </a:solidFill>
                <a:latin typeface="Work Sans"/>
                <a:ea typeface="Work Sans"/>
                <a:cs typeface="Work Sans"/>
                <a:sym typeface="Work Sans"/>
              </a:defRPr>
            </a:lvl1pPr>
            <a:lvl2pPr lvl="1" algn="r">
              <a:buNone/>
              <a:defRPr sz="1300" b="1">
                <a:solidFill>
                  <a:schemeClr val="dk1"/>
                </a:solidFill>
                <a:latin typeface="Work Sans"/>
                <a:ea typeface="Work Sans"/>
                <a:cs typeface="Work Sans"/>
                <a:sym typeface="Work Sans"/>
              </a:defRPr>
            </a:lvl2pPr>
            <a:lvl3pPr lvl="2" algn="r">
              <a:buNone/>
              <a:defRPr sz="1300" b="1">
                <a:solidFill>
                  <a:schemeClr val="dk1"/>
                </a:solidFill>
                <a:latin typeface="Work Sans"/>
                <a:ea typeface="Work Sans"/>
                <a:cs typeface="Work Sans"/>
                <a:sym typeface="Work Sans"/>
              </a:defRPr>
            </a:lvl3pPr>
            <a:lvl4pPr lvl="3" algn="r">
              <a:buNone/>
              <a:defRPr sz="1300" b="1">
                <a:solidFill>
                  <a:schemeClr val="dk1"/>
                </a:solidFill>
                <a:latin typeface="Work Sans"/>
                <a:ea typeface="Work Sans"/>
                <a:cs typeface="Work Sans"/>
                <a:sym typeface="Work Sans"/>
              </a:defRPr>
            </a:lvl4pPr>
            <a:lvl5pPr lvl="4" algn="r">
              <a:buNone/>
              <a:defRPr sz="1300" b="1">
                <a:solidFill>
                  <a:schemeClr val="dk1"/>
                </a:solidFill>
                <a:latin typeface="Work Sans"/>
                <a:ea typeface="Work Sans"/>
                <a:cs typeface="Work Sans"/>
                <a:sym typeface="Work Sans"/>
              </a:defRPr>
            </a:lvl5pPr>
            <a:lvl6pPr lvl="5" algn="r">
              <a:buNone/>
              <a:defRPr sz="1300" b="1">
                <a:solidFill>
                  <a:schemeClr val="dk1"/>
                </a:solidFill>
                <a:latin typeface="Work Sans"/>
                <a:ea typeface="Work Sans"/>
                <a:cs typeface="Work Sans"/>
                <a:sym typeface="Work Sans"/>
              </a:defRPr>
            </a:lvl6pPr>
            <a:lvl7pPr lvl="6" algn="r">
              <a:buNone/>
              <a:defRPr sz="1300" b="1">
                <a:solidFill>
                  <a:schemeClr val="dk1"/>
                </a:solidFill>
                <a:latin typeface="Work Sans"/>
                <a:ea typeface="Work Sans"/>
                <a:cs typeface="Work Sans"/>
                <a:sym typeface="Work Sans"/>
              </a:defRPr>
            </a:lvl7pPr>
            <a:lvl8pPr lvl="7" algn="r">
              <a:buNone/>
              <a:defRPr sz="1300" b="1">
                <a:solidFill>
                  <a:schemeClr val="dk1"/>
                </a:solidFill>
                <a:latin typeface="Work Sans"/>
                <a:ea typeface="Work Sans"/>
                <a:cs typeface="Work Sans"/>
                <a:sym typeface="Work Sans"/>
              </a:defRPr>
            </a:lvl8pPr>
            <a:lvl9pPr lvl="8" algn="r">
              <a:buNone/>
              <a:defRPr sz="1300" b="1">
                <a:solidFill>
                  <a:schemeClr val="dk1"/>
                </a:solidFill>
                <a:latin typeface="Work Sans"/>
                <a:ea typeface="Work Sans"/>
                <a:cs typeface="Work Sans"/>
                <a:sym typeface="Work Sans"/>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2" r:id="rId3"/>
    <p:sldLayoutId id="2147483653" r:id="rId4"/>
    <p:sldLayoutId id="2147483656" r:id="rId5"/>
    <p:sldLayoutId id="2147483657" r:id="rId6"/>
    <p:sldLayoutId id="2147483659" r:id="rId7"/>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chillingcoffee.000webhostapp.com/"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sp>
        <p:nvSpPr>
          <p:cNvPr id="58" name="Google Shape;58;p12"/>
          <p:cNvSpPr txBox="1">
            <a:spLocks noGrp="1"/>
          </p:cNvSpPr>
          <p:nvPr>
            <p:ph type="ctrTitle"/>
          </p:nvPr>
        </p:nvSpPr>
        <p:spPr>
          <a:xfrm>
            <a:off x="1048725" y="1886572"/>
            <a:ext cx="4914000" cy="1686746"/>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t>Đ</a:t>
            </a:r>
            <a:r>
              <a:rPr lang="en"/>
              <a:t>ề tài : Thế giới cà phê</a:t>
            </a:r>
            <a:endParaRPr/>
          </a:p>
        </p:txBody>
      </p:sp>
      <p:grpSp>
        <p:nvGrpSpPr>
          <p:cNvPr id="59" name="Google Shape;59;p12"/>
          <p:cNvGrpSpPr/>
          <p:nvPr/>
        </p:nvGrpSpPr>
        <p:grpSpPr>
          <a:xfrm>
            <a:off x="6867248" y="652997"/>
            <a:ext cx="1580904" cy="1684493"/>
            <a:chOff x="5970800" y="1619250"/>
            <a:chExt cx="428650" cy="456725"/>
          </a:xfrm>
        </p:grpSpPr>
        <p:sp>
          <p:nvSpPr>
            <p:cNvPr id="60" name="Google Shape;60;p12"/>
            <p:cNvSpPr/>
            <p:nvPr/>
          </p:nvSpPr>
          <p:spPr>
            <a:xfrm>
              <a:off x="5970800" y="1674200"/>
              <a:ext cx="377975" cy="377950"/>
            </a:xfrm>
            <a:custGeom>
              <a:avLst/>
              <a:gdLst/>
              <a:ahLst/>
              <a:cxnLst/>
              <a:rect l="l" t="t" r="r" b="b"/>
              <a:pathLst>
                <a:path w="15119" h="15118" extrusionOk="0">
                  <a:moveTo>
                    <a:pt x="7181" y="0"/>
                  </a:moveTo>
                  <a:lnTo>
                    <a:pt x="6790" y="49"/>
                  </a:lnTo>
                  <a:lnTo>
                    <a:pt x="6424" y="98"/>
                  </a:lnTo>
                  <a:lnTo>
                    <a:pt x="6058" y="147"/>
                  </a:lnTo>
                  <a:lnTo>
                    <a:pt x="5691" y="244"/>
                  </a:lnTo>
                  <a:lnTo>
                    <a:pt x="5325" y="342"/>
                  </a:lnTo>
                  <a:lnTo>
                    <a:pt x="4983" y="464"/>
                  </a:lnTo>
                  <a:lnTo>
                    <a:pt x="4641" y="586"/>
                  </a:lnTo>
                  <a:lnTo>
                    <a:pt x="4299" y="733"/>
                  </a:lnTo>
                  <a:lnTo>
                    <a:pt x="3982" y="904"/>
                  </a:lnTo>
                  <a:lnTo>
                    <a:pt x="3664" y="1099"/>
                  </a:lnTo>
                  <a:lnTo>
                    <a:pt x="3347" y="1295"/>
                  </a:lnTo>
                  <a:lnTo>
                    <a:pt x="3053" y="1490"/>
                  </a:lnTo>
                  <a:lnTo>
                    <a:pt x="2760" y="1734"/>
                  </a:lnTo>
                  <a:lnTo>
                    <a:pt x="2492" y="1954"/>
                  </a:lnTo>
                  <a:lnTo>
                    <a:pt x="2223" y="2223"/>
                  </a:lnTo>
                  <a:lnTo>
                    <a:pt x="1979" y="2467"/>
                  </a:lnTo>
                  <a:lnTo>
                    <a:pt x="1735" y="2760"/>
                  </a:lnTo>
                  <a:lnTo>
                    <a:pt x="1515" y="3029"/>
                  </a:lnTo>
                  <a:lnTo>
                    <a:pt x="1295" y="3322"/>
                  </a:lnTo>
                  <a:lnTo>
                    <a:pt x="1100" y="3639"/>
                  </a:lnTo>
                  <a:lnTo>
                    <a:pt x="929" y="3957"/>
                  </a:lnTo>
                  <a:lnTo>
                    <a:pt x="758" y="4274"/>
                  </a:lnTo>
                  <a:lnTo>
                    <a:pt x="611" y="4616"/>
                  </a:lnTo>
                  <a:lnTo>
                    <a:pt x="465" y="4958"/>
                  </a:lnTo>
                  <a:lnTo>
                    <a:pt x="343" y="5300"/>
                  </a:lnTo>
                  <a:lnTo>
                    <a:pt x="245" y="5666"/>
                  </a:lnTo>
                  <a:lnTo>
                    <a:pt x="172" y="6033"/>
                  </a:lnTo>
                  <a:lnTo>
                    <a:pt x="98" y="6399"/>
                  </a:lnTo>
                  <a:lnTo>
                    <a:pt x="49" y="6790"/>
                  </a:lnTo>
                  <a:lnTo>
                    <a:pt x="25" y="7156"/>
                  </a:lnTo>
                  <a:lnTo>
                    <a:pt x="1" y="7547"/>
                  </a:lnTo>
                  <a:lnTo>
                    <a:pt x="25" y="7938"/>
                  </a:lnTo>
                  <a:lnTo>
                    <a:pt x="49" y="8328"/>
                  </a:lnTo>
                  <a:lnTo>
                    <a:pt x="98" y="8695"/>
                  </a:lnTo>
                  <a:lnTo>
                    <a:pt x="172" y="9085"/>
                  </a:lnTo>
                  <a:lnTo>
                    <a:pt x="245" y="9452"/>
                  </a:lnTo>
                  <a:lnTo>
                    <a:pt x="343" y="9794"/>
                  </a:lnTo>
                  <a:lnTo>
                    <a:pt x="465" y="10160"/>
                  </a:lnTo>
                  <a:lnTo>
                    <a:pt x="611" y="10502"/>
                  </a:lnTo>
                  <a:lnTo>
                    <a:pt x="758" y="10820"/>
                  </a:lnTo>
                  <a:lnTo>
                    <a:pt x="929" y="11161"/>
                  </a:lnTo>
                  <a:lnTo>
                    <a:pt x="1100" y="11479"/>
                  </a:lnTo>
                  <a:lnTo>
                    <a:pt x="1295" y="11772"/>
                  </a:lnTo>
                  <a:lnTo>
                    <a:pt x="1515" y="12065"/>
                  </a:lnTo>
                  <a:lnTo>
                    <a:pt x="1735" y="12358"/>
                  </a:lnTo>
                  <a:lnTo>
                    <a:pt x="1979" y="12627"/>
                  </a:lnTo>
                  <a:lnTo>
                    <a:pt x="2223" y="12895"/>
                  </a:lnTo>
                  <a:lnTo>
                    <a:pt x="2492" y="13140"/>
                  </a:lnTo>
                  <a:lnTo>
                    <a:pt x="2760" y="13384"/>
                  </a:lnTo>
                  <a:lnTo>
                    <a:pt x="3053" y="13604"/>
                  </a:lnTo>
                  <a:lnTo>
                    <a:pt x="3347" y="13824"/>
                  </a:lnTo>
                  <a:lnTo>
                    <a:pt x="3664" y="14019"/>
                  </a:lnTo>
                  <a:lnTo>
                    <a:pt x="3982" y="14190"/>
                  </a:lnTo>
                  <a:lnTo>
                    <a:pt x="4299" y="14361"/>
                  </a:lnTo>
                  <a:lnTo>
                    <a:pt x="4641" y="14507"/>
                  </a:lnTo>
                  <a:lnTo>
                    <a:pt x="4983" y="14654"/>
                  </a:lnTo>
                  <a:lnTo>
                    <a:pt x="5325" y="14776"/>
                  </a:lnTo>
                  <a:lnTo>
                    <a:pt x="5691" y="14874"/>
                  </a:lnTo>
                  <a:lnTo>
                    <a:pt x="6058" y="14947"/>
                  </a:lnTo>
                  <a:lnTo>
                    <a:pt x="6424" y="15020"/>
                  </a:lnTo>
                  <a:lnTo>
                    <a:pt x="6790" y="15069"/>
                  </a:lnTo>
                  <a:lnTo>
                    <a:pt x="7181" y="15094"/>
                  </a:lnTo>
                  <a:lnTo>
                    <a:pt x="7572" y="15118"/>
                  </a:lnTo>
                  <a:lnTo>
                    <a:pt x="7963" y="15094"/>
                  </a:lnTo>
                  <a:lnTo>
                    <a:pt x="8329" y="15069"/>
                  </a:lnTo>
                  <a:lnTo>
                    <a:pt x="8720" y="15020"/>
                  </a:lnTo>
                  <a:lnTo>
                    <a:pt x="9086" y="14947"/>
                  </a:lnTo>
                  <a:lnTo>
                    <a:pt x="9452" y="14874"/>
                  </a:lnTo>
                  <a:lnTo>
                    <a:pt x="9819" y="14776"/>
                  </a:lnTo>
                  <a:lnTo>
                    <a:pt x="10161" y="14654"/>
                  </a:lnTo>
                  <a:lnTo>
                    <a:pt x="10503" y="14507"/>
                  </a:lnTo>
                  <a:lnTo>
                    <a:pt x="10844" y="14361"/>
                  </a:lnTo>
                  <a:lnTo>
                    <a:pt x="11162" y="14190"/>
                  </a:lnTo>
                  <a:lnTo>
                    <a:pt x="11479" y="14019"/>
                  </a:lnTo>
                  <a:lnTo>
                    <a:pt x="11797" y="13824"/>
                  </a:lnTo>
                  <a:lnTo>
                    <a:pt x="12090" y="13604"/>
                  </a:lnTo>
                  <a:lnTo>
                    <a:pt x="12383" y="13384"/>
                  </a:lnTo>
                  <a:lnTo>
                    <a:pt x="12652" y="13140"/>
                  </a:lnTo>
                  <a:lnTo>
                    <a:pt x="12920" y="12895"/>
                  </a:lnTo>
                  <a:lnTo>
                    <a:pt x="13165" y="12627"/>
                  </a:lnTo>
                  <a:lnTo>
                    <a:pt x="13409" y="12358"/>
                  </a:lnTo>
                  <a:lnTo>
                    <a:pt x="13629" y="12065"/>
                  </a:lnTo>
                  <a:lnTo>
                    <a:pt x="13824" y="11772"/>
                  </a:lnTo>
                  <a:lnTo>
                    <a:pt x="14019" y="11479"/>
                  </a:lnTo>
                  <a:lnTo>
                    <a:pt x="14215" y="11161"/>
                  </a:lnTo>
                  <a:lnTo>
                    <a:pt x="14386" y="10820"/>
                  </a:lnTo>
                  <a:lnTo>
                    <a:pt x="14532" y="10502"/>
                  </a:lnTo>
                  <a:lnTo>
                    <a:pt x="14654" y="10160"/>
                  </a:lnTo>
                  <a:lnTo>
                    <a:pt x="14777" y="9794"/>
                  </a:lnTo>
                  <a:lnTo>
                    <a:pt x="14899" y="9452"/>
                  </a:lnTo>
                  <a:lnTo>
                    <a:pt x="14972" y="9085"/>
                  </a:lnTo>
                  <a:lnTo>
                    <a:pt x="15045" y="8695"/>
                  </a:lnTo>
                  <a:lnTo>
                    <a:pt x="15094" y="8328"/>
                  </a:lnTo>
                  <a:lnTo>
                    <a:pt x="15118" y="7938"/>
                  </a:lnTo>
                  <a:lnTo>
                    <a:pt x="15118" y="7547"/>
                  </a:lnTo>
                  <a:lnTo>
                    <a:pt x="15094" y="6936"/>
                  </a:lnTo>
                  <a:lnTo>
                    <a:pt x="15021" y="6326"/>
                  </a:lnTo>
                  <a:lnTo>
                    <a:pt x="14899" y="5740"/>
                  </a:lnTo>
                  <a:lnTo>
                    <a:pt x="14728" y="5178"/>
                  </a:lnTo>
                  <a:lnTo>
                    <a:pt x="14532" y="4616"/>
                  </a:lnTo>
                  <a:lnTo>
                    <a:pt x="14288" y="4079"/>
                  </a:lnTo>
                  <a:lnTo>
                    <a:pt x="13995" y="3590"/>
                  </a:lnTo>
                  <a:lnTo>
                    <a:pt x="13653" y="3102"/>
                  </a:lnTo>
                  <a:lnTo>
                    <a:pt x="13458" y="3053"/>
                  </a:lnTo>
                  <a:lnTo>
                    <a:pt x="12163" y="4347"/>
                  </a:lnTo>
                  <a:lnTo>
                    <a:pt x="12383" y="4689"/>
                  </a:lnTo>
                  <a:lnTo>
                    <a:pt x="12578" y="5056"/>
                  </a:lnTo>
                  <a:lnTo>
                    <a:pt x="12749" y="5446"/>
                  </a:lnTo>
                  <a:lnTo>
                    <a:pt x="12896" y="5837"/>
                  </a:lnTo>
                  <a:lnTo>
                    <a:pt x="13018" y="6252"/>
                  </a:lnTo>
                  <a:lnTo>
                    <a:pt x="13091" y="6668"/>
                  </a:lnTo>
                  <a:lnTo>
                    <a:pt x="13165" y="7107"/>
                  </a:lnTo>
                  <a:lnTo>
                    <a:pt x="13165" y="7547"/>
                  </a:lnTo>
                  <a:lnTo>
                    <a:pt x="13140" y="8133"/>
                  </a:lnTo>
                  <a:lnTo>
                    <a:pt x="13067" y="8695"/>
                  </a:lnTo>
                  <a:lnTo>
                    <a:pt x="12920" y="9208"/>
                  </a:lnTo>
                  <a:lnTo>
                    <a:pt x="12725" y="9745"/>
                  </a:lnTo>
                  <a:lnTo>
                    <a:pt x="12505" y="10233"/>
                  </a:lnTo>
                  <a:lnTo>
                    <a:pt x="12212" y="10673"/>
                  </a:lnTo>
                  <a:lnTo>
                    <a:pt x="11895" y="11113"/>
                  </a:lnTo>
                  <a:lnTo>
                    <a:pt x="11528" y="11503"/>
                  </a:lnTo>
                  <a:lnTo>
                    <a:pt x="11138" y="11870"/>
                  </a:lnTo>
                  <a:lnTo>
                    <a:pt x="10698" y="12187"/>
                  </a:lnTo>
                  <a:lnTo>
                    <a:pt x="10234" y="12480"/>
                  </a:lnTo>
                  <a:lnTo>
                    <a:pt x="9745" y="12725"/>
                  </a:lnTo>
                  <a:lnTo>
                    <a:pt x="9233" y="12895"/>
                  </a:lnTo>
                  <a:lnTo>
                    <a:pt x="8695" y="13042"/>
                  </a:lnTo>
                  <a:lnTo>
                    <a:pt x="8133" y="13140"/>
                  </a:lnTo>
                  <a:lnTo>
                    <a:pt x="7572" y="13164"/>
                  </a:lnTo>
                  <a:lnTo>
                    <a:pt x="6986" y="13140"/>
                  </a:lnTo>
                  <a:lnTo>
                    <a:pt x="6448" y="13042"/>
                  </a:lnTo>
                  <a:lnTo>
                    <a:pt x="5911" y="12895"/>
                  </a:lnTo>
                  <a:lnTo>
                    <a:pt x="5398" y="12725"/>
                  </a:lnTo>
                  <a:lnTo>
                    <a:pt x="4910" y="12480"/>
                  </a:lnTo>
                  <a:lnTo>
                    <a:pt x="4446" y="12187"/>
                  </a:lnTo>
                  <a:lnTo>
                    <a:pt x="4006" y="11870"/>
                  </a:lnTo>
                  <a:lnTo>
                    <a:pt x="3615" y="11503"/>
                  </a:lnTo>
                  <a:lnTo>
                    <a:pt x="3249" y="11113"/>
                  </a:lnTo>
                  <a:lnTo>
                    <a:pt x="2931" y="10673"/>
                  </a:lnTo>
                  <a:lnTo>
                    <a:pt x="2638" y="10233"/>
                  </a:lnTo>
                  <a:lnTo>
                    <a:pt x="2418" y="9745"/>
                  </a:lnTo>
                  <a:lnTo>
                    <a:pt x="2223" y="9208"/>
                  </a:lnTo>
                  <a:lnTo>
                    <a:pt x="2077" y="8695"/>
                  </a:lnTo>
                  <a:lnTo>
                    <a:pt x="2003" y="8133"/>
                  </a:lnTo>
                  <a:lnTo>
                    <a:pt x="1954" y="7547"/>
                  </a:lnTo>
                  <a:lnTo>
                    <a:pt x="2003" y="6985"/>
                  </a:lnTo>
                  <a:lnTo>
                    <a:pt x="2077" y="6423"/>
                  </a:lnTo>
                  <a:lnTo>
                    <a:pt x="2223" y="5886"/>
                  </a:lnTo>
                  <a:lnTo>
                    <a:pt x="2418" y="5373"/>
                  </a:lnTo>
                  <a:lnTo>
                    <a:pt x="2638" y="4885"/>
                  </a:lnTo>
                  <a:lnTo>
                    <a:pt x="2931" y="4421"/>
                  </a:lnTo>
                  <a:lnTo>
                    <a:pt x="3249" y="4005"/>
                  </a:lnTo>
                  <a:lnTo>
                    <a:pt x="3615" y="3590"/>
                  </a:lnTo>
                  <a:lnTo>
                    <a:pt x="4006" y="3224"/>
                  </a:lnTo>
                  <a:lnTo>
                    <a:pt x="4446" y="2906"/>
                  </a:lnTo>
                  <a:lnTo>
                    <a:pt x="4910" y="2638"/>
                  </a:lnTo>
                  <a:lnTo>
                    <a:pt x="5398" y="2394"/>
                  </a:lnTo>
                  <a:lnTo>
                    <a:pt x="5911" y="2198"/>
                  </a:lnTo>
                  <a:lnTo>
                    <a:pt x="6448" y="2076"/>
                  </a:lnTo>
                  <a:lnTo>
                    <a:pt x="6986" y="1978"/>
                  </a:lnTo>
                  <a:lnTo>
                    <a:pt x="7572" y="1954"/>
                  </a:lnTo>
                  <a:lnTo>
                    <a:pt x="8011" y="1978"/>
                  </a:lnTo>
                  <a:lnTo>
                    <a:pt x="8451" y="2027"/>
                  </a:lnTo>
                  <a:lnTo>
                    <a:pt x="8866" y="2100"/>
                  </a:lnTo>
                  <a:lnTo>
                    <a:pt x="9281" y="2223"/>
                  </a:lnTo>
                  <a:lnTo>
                    <a:pt x="9672" y="2369"/>
                  </a:lnTo>
                  <a:lnTo>
                    <a:pt x="10063" y="2540"/>
                  </a:lnTo>
                  <a:lnTo>
                    <a:pt x="10429" y="2735"/>
                  </a:lnTo>
                  <a:lnTo>
                    <a:pt x="10771" y="2955"/>
                  </a:lnTo>
                  <a:lnTo>
                    <a:pt x="11943" y="1807"/>
                  </a:lnTo>
                  <a:lnTo>
                    <a:pt x="11846" y="1343"/>
                  </a:lnTo>
                  <a:lnTo>
                    <a:pt x="11382" y="1026"/>
                  </a:lnTo>
                  <a:lnTo>
                    <a:pt x="10893" y="782"/>
                  </a:lnTo>
                  <a:lnTo>
                    <a:pt x="10380" y="537"/>
                  </a:lnTo>
                  <a:lnTo>
                    <a:pt x="9843" y="342"/>
                  </a:lnTo>
                  <a:lnTo>
                    <a:pt x="9306" y="195"/>
                  </a:lnTo>
                  <a:lnTo>
                    <a:pt x="8744" y="98"/>
                  </a:lnTo>
                  <a:lnTo>
                    <a:pt x="8158" y="25"/>
                  </a:lnTo>
                  <a:lnTo>
                    <a:pt x="7572"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12"/>
            <p:cNvSpPr/>
            <p:nvPr/>
          </p:nvSpPr>
          <p:spPr>
            <a:xfrm>
              <a:off x="6068500" y="1771875"/>
              <a:ext cx="182575" cy="182600"/>
            </a:xfrm>
            <a:custGeom>
              <a:avLst/>
              <a:gdLst/>
              <a:ahLst/>
              <a:cxnLst/>
              <a:rect l="l" t="t" r="r" b="b"/>
              <a:pathLst>
                <a:path w="7303" h="7304" extrusionOk="0">
                  <a:moveTo>
                    <a:pt x="3664" y="1"/>
                  </a:moveTo>
                  <a:lnTo>
                    <a:pt x="3297" y="25"/>
                  </a:lnTo>
                  <a:lnTo>
                    <a:pt x="2931" y="74"/>
                  </a:lnTo>
                  <a:lnTo>
                    <a:pt x="2565" y="147"/>
                  </a:lnTo>
                  <a:lnTo>
                    <a:pt x="2247" y="294"/>
                  </a:lnTo>
                  <a:lnTo>
                    <a:pt x="1930" y="440"/>
                  </a:lnTo>
                  <a:lnTo>
                    <a:pt x="1612" y="611"/>
                  </a:lnTo>
                  <a:lnTo>
                    <a:pt x="1344" y="831"/>
                  </a:lnTo>
                  <a:lnTo>
                    <a:pt x="1075" y="1075"/>
                  </a:lnTo>
                  <a:lnTo>
                    <a:pt x="831" y="1320"/>
                  </a:lnTo>
                  <a:lnTo>
                    <a:pt x="635" y="1613"/>
                  </a:lnTo>
                  <a:lnTo>
                    <a:pt x="440" y="1906"/>
                  </a:lnTo>
                  <a:lnTo>
                    <a:pt x="293" y="2223"/>
                  </a:lnTo>
                  <a:lnTo>
                    <a:pt x="171" y="2565"/>
                  </a:lnTo>
                  <a:lnTo>
                    <a:pt x="74" y="2907"/>
                  </a:lnTo>
                  <a:lnTo>
                    <a:pt x="25" y="3273"/>
                  </a:lnTo>
                  <a:lnTo>
                    <a:pt x="0" y="3640"/>
                  </a:lnTo>
                  <a:lnTo>
                    <a:pt x="25" y="4031"/>
                  </a:lnTo>
                  <a:lnTo>
                    <a:pt x="74" y="4373"/>
                  </a:lnTo>
                  <a:lnTo>
                    <a:pt x="171" y="4739"/>
                  </a:lnTo>
                  <a:lnTo>
                    <a:pt x="293" y="5081"/>
                  </a:lnTo>
                  <a:lnTo>
                    <a:pt x="440" y="5398"/>
                  </a:lnTo>
                  <a:lnTo>
                    <a:pt x="635" y="5691"/>
                  </a:lnTo>
                  <a:lnTo>
                    <a:pt x="831" y="5960"/>
                  </a:lnTo>
                  <a:lnTo>
                    <a:pt x="1075" y="6229"/>
                  </a:lnTo>
                  <a:lnTo>
                    <a:pt x="1344" y="6473"/>
                  </a:lnTo>
                  <a:lnTo>
                    <a:pt x="1612" y="6668"/>
                  </a:lnTo>
                  <a:lnTo>
                    <a:pt x="1930" y="6864"/>
                  </a:lnTo>
                  <a:lnTo>
                    <a:pt x="2247" y="7010"/>
                  </a:lnTo>
                  <a:lnTo>
                    <a:pt x="2565" y="7132"/>
                  </a:lnTo>
                  <a:lnTo>
                    <a:pt x="2931" y="7230"/>
                  </a:lnTo>
                  <a:lnTo>
                    <a:pt x="3297" y="7279"/>
                  </a:lnTo>
                  <a:lnTo>
                    <a:pt x="3664" y="7303"/>
                  </a:lnTo>
                  <a:lnTo>
                    <a:pt x="4030" y="7279"/>
                  </a:lnTo>
                  <a:lnTo>
                    <a:pt x="4396" y="7230"/>
                  </a:lnTo>
                  <a:lnTo>
                    <a:pt x="4738" y="7132"/>
                  </a:lnTo>
                  <a:lnTo>
                    <a:pt x="5080" y="7010"/>
                  </a:lnTo>
                  <a:lnTo>
                    <a:pt x="5398" y="6864"/>
                  </a:lnTo>
                  <a:lnTo>
                    <a:pt x="5691" y="6668"/>
                  </a:lnTo>
                  <a:lnTo>
                    <a:pt x="5984" y="6473"/>
                  </a:lnTo>
                  <a:lnTo>
                    <a:pt x="6253" y="6229"/>
                  </a:lnTo>
                  <a:lnTo>
                    <a:pt x="6472" y="5960"/>
                  </a:lnTo>
                  <a:lnTo>
                    <a:pt x="6692" y="5691"/>
                  </a:lnTo>
                  <a:lnTo>
                    <a:pt x="6863" y="5398"/>
                  </a:lnTo>
                  <a:lnTo>
                    <a:pt x="7034" y="5081"/>
                  </a:lnTo>
                  <a:lnTo>
                    <a:pt x="7156" y="4739"/>
                  </a:lnTo>
                  <a:lnTo>
                    <a:pt x="7230" y="4373"/>
                  </a:lnTo>
                  <a:lnTo>
                    <a:pt x="7303" y="4031"/>
                  </a:lnTo>
                  <a:lnTo>
                    <a:pt x="7303" y="3640"/>
                  </a:lnTo>
                  <a:lnTo>
                    <a:pt x="7303" y="3396"/>
                  </a:lnTo>
                  <a:lnTo>
                    <a:pt x="7278" y="3176"/>
                  </a:lnTo>
                  <a:lnTo>
                    <a:pt x="7254" y="2932"/>
                  </a:lnTo>
                  <a:lnTo>
                    <a:pt x="7181" y="2712"/>
                  </a:lnTo>
                  <a:lnTo>
                    <a:pt x="7132" y="2492"/>
                  </a:lnTo>
                  <a:lnTo>
                    <a:pt x="7034" y="2272"/>
                  </a:lnTo>
                  <a:lnTo>
                    <a:pt x="6839" y="1857"/>
                  </a:lnTo>
                  <a:lnTo>
                    <a:pt x="5325" y="3347"/>
                  </a:lnTo>
                  <a:lnTo>
                    <a:pt x="5349" y="3640"/>
                  </a:lnTo>
                  <a:lnTo>
                    <a:pt x="5349" y="3811"/>
                  </a:lnTo>
                  <a:lnTo>
                    <a:pt x="5325" y="3982"/>
                  </a:lnTo>
                  <a:lnTo>
                    <a:pt x="5276" y="4153"/>
                  </a:lnTo>
                  <a:lnTo>
                    <a:pt x="5227" y="4299"/>
                  </a:lnTo>
                  <a:lnTo>
                    <a:pt x="5154" y="4446"/>
                  </a:lnTo>
                  <a:lnTo>
                    <a:pt x="5080" y="4592"/>
                  </a:lnTo>
                  <a:lnTo>
                    <a:pt x="4983" y="4739"/>
                  </a:lnTo>
                  <a:lnTo>
                    <a:pt x="4860" y="4861"/>
                  </a:lnTo>
                  <a:lnTo>
                    <a:pt x="4738" y="4959"/>
                  </a:lnTo>
                  <a:lnTo>
                    <a:pt x="4616" y="5056"/>
                  </a:lnTo>
                  <a:lnTo>
                    <a:pt x="4470" y="5154"/>
                  </a:lnTo>
                  <a:lnTo>
                    <a:pt x="4323" y="5203"/>
                  </a:lnTo>
                  <a:lnTo>
                    <a:pt x="4177" y="5276"/>
                  </a:lnTo>
                  <a:lnTo>
                    <a:pt x="4006" y="5301"/>
                  </a:lnTo>
                  <a:lnTo>
                    <a:pt x="3835" y="5349"/>
                  </a:lnTo>
                  <a:lnTo>
                    <a:pt x="3493" y="5349"/>
                  </a:lnTo>
                  <a:lnTo>
                    <a:pt x="3322" y="5301"/>
                  </a:lnTo>
                  <a:lnTo>
                    <a:pt x="3151" y="5276"/>
                  </a:lnTo>
                  <a:lnTo>
                    <a:pt x="3004" y="5203"/>
                  </a:lnTo>
                  <a:lnTo>
                    <a:pt x="2858" y="5154"/>
                  </a:lnTo>
                  <a:lnTo>
                    <a:pt x="2711" y="5056"/>
                  </a:lnTo>
                  <a:lnTo>
                    <a:pt x="2589" y="4959"/>
                  </a:lnTo>
                  <a:lnTo>
                    <a:pt x="2467" y="4861"/>
                  </a:lnTo>
                  <a:lnTo>
                    <a:pt x="2345" y="4739"/>
                  </a:lnTo>
                  <a:lnTo>
                    <a:pt x="2247" y="4592"/>
                  </a:lnTo>
                  <a:lnTo>
                    <a:pt x="2174" y="4446"/>
                  </a:lnTo>
                  <a:lnTo>
                    <a:pt x="2101" y="4299"/>
                  </a:lnTo>
                  <a:lnTo>
                    <a:pt x="2027" y="4153"/>
                  </a:lnTo>
                  <a:lnTo>
                    <a:pt x="2003" y="3982"/>
                  </a:lnTo>
                  <a:lnTo>
                    <a:pt x="1979" y="3811"/>
                  </a:lnTo>
                  <a:lnTo>
                    <a:pt x="1954" y="3640"/>
                  </a:lnTo>
                  <a:lnTo>
                    <a:pt x="1979" y="3469"/>
                  </a:lnTo>
                  <a:lnTo>
                    <a:pt x="2003" y="3298"/>
                  </a:lnTo>
                  <a:lnTo>
                    <a:pt x="2027" y="3151"/>
                  </a:lnTo>
                  <a:lnTo>
                    <a:pt x="2101" y="2980"/>
                  </a:lnTo>
                  <a:lnTo>
                    <a:pt x="2174" y="2834"/>
                  </a:lnTo>
                  <a:lnTo>
                    <a:pt x="2247" y="2687"/>
                  </a:lnTo>
                  <a:lnTo>
                    <a:pt x="2345" y="2565"/>
                  </a:lnTo>
                  <a:lnTo>
                    <a:pt x="2467" y="2443"/>
                  </a:lnTo>
                  <a:lnTo>
                    <a:pt x="2589" y="2345"/>
                  </a:lnTo>
                  <a:lnTo>
                    <a:pt x="2711" y="2248"/>
                  </a:lnTo>
                  <a:lnTo>
                    <a:pt x="2858" y="2150"/>
                  </a:lnTo>
                  <a:lnTo>
                    <a:pt x="3004" y="2077"/>
                  </a:lnTo>
                  <a:lnTo>
                    <a:pt x="3151" y="2028"/>
                  </a:lnTo>
                  <a:lnTo>
                    <a:pt x="3322" y="1979"/>
                  </a:lnTo>
                  <a:lnTo>
                    <a:pt x="3493" y="1955"/>
                  </a:lnTo>
                  <a:lnTo>
                    <a:pt x="3664" y="1955"/>
                  </a:lnTo>
                  <a:lnTo>
                    <a:pt x="3957" y="1979"/>
                  </a:lnTo>
                  <a:lnTo>
                    <a:pt x="5447" y="465"/>
                  </a:lnTo>
                  <a:lnTo>
                    <a:pt x="5056" y="269"/>
                  </a:lnTo>
                  <a:lnTo>
                    <a:pt x="4836" y="196"/>
                  </a:lnTo>
                  <a:lnTo>
                    <a:pt x="4616" y="123"/>
                  </a:lnTo>
                  <a:lnTo>
                    <a:pt x="4372" y="74"/>
                  </a:lnTo>
                  <a:lnTo>
                    <a:pt x="4152" y="25"/>
                  </a:lnTo>
                  <a:lnTo>
                    <a:pt x="3908"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12"/>
            <p:cNvSpPr/>
            <p:nvPr/>
          </p:nvSpPr>
          <p:spPr>
            <a:xfrm>
              <a:off x="5981175" y="2005125"/>
              <a:ext cx="75125" cy="70850"/>
            </a:xfrm>
            <a:custGeom>
              <a:avLst/>
              <a:gdLst/>
              <a:ahLst/>
              <a:cxnLst/>
              <a:rect l="l" t="t" r="r" b="b"/>
              <a:pathLst>
                <a:path w="3005" h="2834" extrusionOk="0">
                  <a:moveTo>
                    <a:pt x="1466" y="0"/>
                  </a:moveTo>
                  <a:lnTo>
                    <a:pt x="294" y="1173"/>
                  </a:lnTo>
                  <a:lnTo>
                    <a:pt x="172" y="1319"/>
                  </a:lnTo>
                  <a:lnTo>
                    <a:pt x="74" y="1490"/>
                  </a:lnTo>
                  <a:lnTo>
                    <a:pt x="25" y="1661"/>
                  </a:lnTo>
                  <a:lnTo>
                    <a:pt x="1" y="1857"/>
                  </a:lnTo>
                  <a:lnTo>
                    <a:pt x="25" y="2052"/>
                  </a:lnTo>
                  <a:lnTo>
                    <a:pt x="74" y="2223"/>
                  </a:lnTo>
                  <a:lnTo>
                    <a:pt x="172" y="2394"/>
                  </a:lnTo>
                  <a:lnTo>
                    <a:pt x="294" y="2540"/>
                  </a:lnTo>
                  <a:lnTo>
                    <a:pt x="440" y="2663"/>
                  </a:lnTo>
                  <a:lnTo>
                    <a:pt x="611" y="2760"/>
                  </a:lnTo>
                  <a:lnTo>
                    <a:pt x="807" y="2809"/>
                  </a:lnTo>
                  <a:lnTo>
                    <a:pt x="978" y="2833"/>
                  </a:lnTo>
                  <a:lnTo>
                    <a:pt x="1173" y="2809"/>
                  </a:lnTo>
                  <a:lnTo>
                    <a:pt x="1344" y="2760"/>
                  </a:lnTo>
                  <a:lnTo>
                    <a:pt x="1515" y="2663"/>
                  </a:lnTo>
                  <a:lnTo>
                    <a:pt x="1686" y="2540"/>
                  </a:lnTo>
                  <a:lnTo>
                    <a:pt x="2858" y="1368"/>
                  </a:lnTo>
                  <a:lnTo>
                    <a:pt x="3005" y="1197"/>
                  </a:lnTo>
                  <a:lnTo>
                    <a:pt x="2590" y="928"/>
                  </a:lnTo>
                  <a:lnTo>
                    <a:pt x="2199" y="635"/>
                  </a:lnTo>
                  <a:lnTo>
                    <a:pt x="1808" y="342"/>
                  </a:lnTo>
                  <a:lnTo>
                    <a:pt x="1466"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12"/>
            <p:cNvSpPr/>
            <p:nvPr/>
          </p:nvSpPr>
          <p:spPr>
            <a:xfrm>
              <a:off x="6263875" y="2005125"/>
              <a:ext cx="74525" cy="70850"/>
            </a:xfrm>
            <a:custGeom>
              <a:avLst/>
              <a:gdLst/>
              <a:ahLst/>
              <a:cxnLst/>
              <a:rect l="l" t="t" r="r" b="b"/>
              <a:pathLst>
                <a:path w="2981" h="2834" extrusionOk="0">
                  <a:moveTo>
                    <a:pt x="1539" y="0"/>
                  </a:moveTo>
                  <a:lnTo>
                    <a:pt x="1173" y="342"/>
                  </a:lnTo>
                  <a:lnTo>
                    <a:pt x="807" y="635"/>
                  </a:lnTo>
                  <a:lnTo>
                    <a:pt x="416" y="928"/>
                  </a:lnTo>
                  <a:lnTo>
                    <a:pt x="1" y="1197"/>
                  </a:lnTo>
                  <a:lnTo>
                    <a:pt x="123" y="1368"/>
                  </a:lnTo>
                  <a:lnTo>
                    <a:pt x="1319" y="2540"/>
                  </a:lnTo>
                  <a:lnTo>
                    <a:pt x="1466" y="2663"/>
                  </a:lnTo>
                  <a:lnTo>
                    <a:pt x="1637" y="2760"/>
                  </a:lnTo>
                  <a:lnTo>
                    <a:pt x="1832" y="2809"/>
                  </a:lnTo>
                  <a:lnTo>
                    <a:pt x="2003" y="2833"/>
                  </a:lnTo>
                  <a:lnTo>
                    <a:pt x="2199" y="2809"/>
                  </a:lnTo>
                  <a:lnTo>
                    <a:pt x="2370" y="2760"/>
                  </a:lnTo>
                  <a:lnTo>
                    <a:pt x="2541" y="2663"/>
                  </a:lnTo>
                  <a:lnTo>
                    <a:pt x="2712" y="2540"/>
                  </a:lnTo>
                  <a:lnTo>
                    <a:pt x="2834" y="2394"/>
                  </a:lnTo>
                  <a:lnTo>
                    <a:pt x="2931" y="2223"/>
                  </a:lnTo>
                  <a:lnTo>
                    <a:pt x="2980" y="2052"/>
                  </a:lnTo>
                  <a:lnTo>
                    <a:pt x="2980" y="1857"/>
                  </a:lnTo>
                  <a:lnTo>
                    <a:pt x="2980" y="1661"/>
                  </a:lnTo>
                  <a:lnTo>
                    <a:pt x="2931" y="1490"/>
                  </a:lnTo>
                  <a:lnTo>
                    <a:pt x="2834" y="1319"/>
                  </a:lnTo>
                  <a:lnTo>
                    <a:pt x="2712" y="1173"/>
                  </a:lnTo>
                  <a:lnTo>
                    <a:pt x="153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12"/>
            <p:cNvSpPr/>
            <p:nvPr/>
          </p:nvSpPr>
          <p:spPr>
            <a:xfrm>
              <a:off x="6147875" y="1619250"/>
              <a:ext cx="251575" cy="255850"/>
            </a:xfrm>
            <a:custGeom>
              <a:avLst/>
              <a:gdLst/>
              <a:ahLst/>
              <a:cxnLst/>
              <a:rect l="l" t="t" r="r" b="b"/>
              <a:pathLst>
                <a:path w="10063" h="10234" extrusionOk="0">
                  <a:moveTo>
                    <a:pt x="7352" y="0"/>
                  </a:moveTo>
                  <a:lnTo>
                    <a:pt x="7254" y="24"/>
                  </a:lnTo>
                  <a:lnTo>
                    <a:pt x="7181" y="73"/>
                  </a:lnTo>
                  <a:lnTo>
                    <a:pt x="7083" y="147"/>
                  </a:lnTo>
                  <a:lnTo>
                    <a:pt x="5447" y="1758"/>
                  </a:lnTo>
                  <a:lnTo>
                    <a:pt x="5373" y="1856"/>
                  </a:lnTo>
                  <a:lnTo>
                    <a:pt x="5300" y="1978"/>
                  </a:lnTo>
                  <a:lnTo>
                    <a:pt x="5227" y="2125"/>
                  </a:lnTo>
                  <a:lnTo>
                    <a:pt x="5178" y="2247"/>
                  </a:lnTo>
                  <a:lnTo>
                    <a:pt x="5154" y="2393"/>
                  </a:lnTo>
                  <a:lnTo>
                    <a:pt x="5129" y="2540"/>
                  </a:lnTo>
                  <a:lnTo>
                    <a:pt x="5129" y="2687"/>
                  </a:lnTo>
                  <a:lnTo>
                    <a:pt x="5129" y="2809"/>
                  </a:lnTo>
                  <a:lnTo>
                    <a:pt x="5349" y="3981"/>
                  </a:lnTo>
                  <a:lnTo>
                    <a:pt x="5398" y="4152"/>
                  </a:lnTo>
                  <a:lnTo>
                    <a:pt x="147" y="9403"/>
                  </a:lnTo>
                  <a:lnTo>
                    <a:pt x="74" y="9476"/>
                  </a:lnTo>
                  <a:lnTo>
                    <a:pt x="25" y="9574"/>
                  </a:lnTo>
                  <a:lnTo>
                    <a:pt x="0" y="9672"/>
                  </a:lnTo>
                  <a:lnTo>
                    <a:pt x="0" y="9745"/>
                  </a:lnTo>
                  <a:lnTo>
                    <a:pt x="0" y="9843"/>
                  </a:lnTo>
                  <a:lnTo>
                    <a:pt x="25" y="9940"/>
                  </a:lnTo>
                  <a:lnTo>
                    <a:pt x="74" y="10013"/>
                  </a:lnTo>
                  <a:lnTo>
                    <a:pt x="147" y="10087"/>
                  </a:lnTo>
                  <a:lnTo>
                    <a:pt x="220" y="10160"/>
                  </a:lnTo>
                  <a:lnTo>
                    <a:pt x="293" y="10209"/>
                  </a:lnTo>
                  <a:lnTo>
                    <a:pt x="391" y="10233"/>
                  </a:lnTo>
                  <a:lnTo>
                    <a:pt x="586" y="10233"/>
                  </a:lnTo>
                  <a:lnTo>
                    <a:pt x="660" y="10209"/>
                  </a:lnTo>
                  <a:lnTo>
                    <a:pt x="757" y="10160"/>
                  </a:lnTo>
                  <a:lnTo>
                    <a:pt x="831" y="10087"/>
                  </a:lnTo>
                  <a:lnTo>
                    <a:pt x="6204" y="4738"/>
                  </a:lnTo>
                  <a:lnTo>
                    <a:pt x="7254" y="4909"/>
                  </a:lnTo>
                  <a:lnTo>
                    <a:pt x="7376" y="4933"/>
                  </a:lnTo>
                  <a:lnTo>
                    <a:pt x="7523" y="4933"/>
                  </a:lnTo>
                  <a:lnTo>
                    <a:pt x="7645" y="4909"/>
                  </a:lnTo>
                  <a:lnTo>
                    <a:pt x="7791" y="4860"/>
                  </a:lnTo>
                  <a:lnTo>
                    <a:pt x="7938" y="4811"/>
                  </a:lnTo>
                  <a:lnTo>
                    <a:pt x="8060" y="4763"/>
                  </a:lnTo>
                  <a:lnTo>
                    <a:pt x="8182" y="4689"/>
                  </a:lnTo>
                  <a:lnTo>
                    <a:pt x="8280" y="4592"/>
                  </a:lnTo>
                  <a:lnTo>
                    <a:pt x="9916" y="2955"/>
                  </a:lnTo>
                  <a:lnTo>
                    <a:pt x="9989" y="2882"/>
                  </a:lnTo>
                  <a:lnTo>
                    <a:pt x="10038" y="2784"/>
                  </a:lnTo>
                  <a:lnTo>
                    <a:pt x="10063" y="2711"/>
                  </a:lnTo>
                  <a:lnTo>
                    <a:pt x="10038" y="2613"/>
                  </a:lnTo>
                  <a:lnTo>
                    <a:pt x="10014" y="2564"/>
                  </a:lnTo>
                  <a:lnTo>
                    <a:pt x="9940" y="2491"/>
                  </a:lnTo>
                  <a:lnTo>
                    <a:pt x="9843" y="2442"/>
                  </a:lnTo>
                  <a:lnTo>
                    <a:pt x="9745" y="2418"/>
                  </a:lnTo>
                  <a:lnTo>
                    <a:pt x="8695" y="2223"/>
                  </a:lnTo>
                  <a:lnTo>
                    <a:pt x="9721" y="1197"/>
                  </a:lnTo>
                  <a:lnTo>
                    <a:pt x="9794" y="1123"/>
                  </a:lnTo>
                  <a:lnTo>
                    <a:pt x="9843" y="1026"/>
                  </a:lnTo>
                  <a:lnTo>
                    <a:pt x="9867" y="953"/>
                  </a:lnTo>
                  <a:lnTo>
                    <a:pt x="9867" y="855"/>
                  </a:lnTo>
                  <a:lnTo>
                    <a:pt x="9867" y="757"/>
                  </a:lnTo>
                  <a:lnTo>
                    <a:pt x="9843" y="659"/>
                  </a:lnTo>
                  <a:lnTo>
                    <a:pt x="9794" y="586"/>
                  </a:lnTo>
                  <a:lnTo>
                    <a:pt x="9721" y="513"/>
                  </a:lnTo>
                  <a:lnTo>
                    <a:pt x="9647" y="440"/>
                  </a:lnTo>
                  <a:lnTo>
                    <a:pt x="9574" y="391"/>
                  </a:lnTo>
                  <a:lnTo>
                    <a:pt x="9476" y="366"/>
                  </a:lnTo>
                  <a:lnTo>
                    <a:pt x="9281" y="366"/>
                  </a:lnTo>
                  <a:lnTo>
                    <a:pt x="9208" y="391"/>
                  </a:lnTo>
                  <a:lnTo>
                    <a:pt x="9110" y="440"/>
                  </a:lnTo>
                  <a:lnTo>
                    <a:pt x="9037" y="513"/>
                  </a:lnTo>
                  <a:lnTo>
                    <a:pt x="7889" y="1661"/>
                  </a:lnTo>
                  <a:lnTo>
                    <a:pt x="7840" y="1490"/>
                  </a:lnTo>
                  <a:lnTo>
                    <a:pt x="7620" y="318"/>
                  </a:lnTo>
                  <a:lnTo>
                    <a:pt x="7596" y="195"/>
                  </a:lnTo>
                  <a:lnTo>
                    <a:pt x="7547" y="98"/>
                  </a:lnTo>
                  <a:lnTo>
                    <a:pt x="7498" y="49"/>
                  </a:lnTo>
                  <a:lnTo>
                    <a:pt x="7425"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 name="Google Shape;83;p14">
            <a:extLst>
              <a:ext uri="{FF2B5EF4-FFF2-40B4-BE49-F238E27FC236}">
                <a16:creationId xmlns:a16="http://schemas.microsoft.com/office/drawing/2014/main" id="{8A54C445-A023-4CD3-BA28-E643F5B47FD3}"/>
              </a:ext>
            </a:extLst>
          </p:cNvPr>
          <p:cNvSpPr txBox="1">
            <a:spLocks/>
          </p:cNvSpPr>
          <p:nvPr/>
        </p:nvSpPr>
        <p:spPr>
          <a:xfrm>
            <a:off x="1048725" y="652997"/>
            <a:ext cx="3470400" cy="1159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000"/>
              <a:buFont typeface="Work Sans"/>
              <a:buNone/>
              <a:defRPr sz="4000" b="1" i="0" u="none" strike="noStrike" cap="none">
                <a:solidFill>
                  <a:schemeClr val="dk1"/>
                </a:solidFill>
                <a:latin typeface="Work Sans"/>
                <a:ea typeface="Work Sans"/>
                <a:cs typeface="Work Sans"/>
                <a:sym typeface="Work Sans"/>
              </a:defRPr>
            </a:lvl1pPr>
            <a:lvl2pPr marR="0" lvl="1" algn="l" rtl="0">
              <a:lnSpc>
                <a:spcPct val="100000"/>
              </a:lnSpc>
              <a:spcBef>
                <a:spcPts val="0"/>
              </a:spcBef>
              <a:spcAft>
                <a:spcPts val="0"/>
              </a:spcAft>
              <a:buClr>
                <a:schemeClr val="dk1"/>
              </a:buClr>
              <a:buSzPts val="4000"/>
              <a:buFont typeface="Work Sans"/>
              <a:buNone/>
              <a:defRPr sz="4000" b="1" i="0" u="none" strike="noStrike" cap="none">
                <a:solidFill>
                  <a:schemeClr val="dk1"/>
                </a:solidFill>
                <a:latin typeface="Work Sans"/>
                <a:ea typeface="Work Sans"/>
                <a:cs typeface="Work Sans"/>
                <a:sym typeface="Work Sans"/>
              </a:defRPr>
            </a:lvl2pPr>
            <a:lvl3pPr marR="0" lvl="2" algn="l" rtl="0">
              <a:lnSpc>
                <a:spcPct val="100000"/>
              </a:lnSpc>
              <a:spcBef>
                <a:spcPts val="0"/>
              </a:spcBef>
              <a:spcAft>
                <a:spcPts val="0"/>
              </a:spcAft>
              <a:buClr>
                <a:schemeClr val="dk1"/>
              </a:buClr>
              <a:buSzPts val="4000"/>
              <a:buFont typeface="Work Sans"/>
              <a:buNone/>
              <a:defRPr sz="4000" b="1" i="0" u="none" strike="noStrike" cap="none">
                <a:solidFill>
                  <a:schemeClr val="dk1"/>
                </a:solidFill>
                <a:latin typeface="Work Sans"/>
                <a:ea typeface="Work Sans"/>
                <a:cs typeface="Work Sans"/>
                <a:sym typeface="Work Sans"/>
              </a:defRPr>
            </a:lvl3pPr>
            <a:lvl4pPr marR="0" lvl="3" algn="l" rtl="0">
              <a:lnSpc>
                <a:spcPct val="100000"/>
              </a:lnSpc>
              <a:spcBef>
                <a:spcPts val="0"/>
              </a:spcBef>
              <a:spcAft>
                <a:spcPts val="0"/>
              </a:spcAft>
              <a:buClr>
                <a:schemeClr val="dk1"/>
              </a:buClr>
              <a:buSzPts val="4000"/>
              <a:buFont typeface="Work Sans"/>
              <a:buNone/>
              <a:defRPr sz="4000" b="1" i="0" u="none" strike="noStrike" cap="none">
                <a:solidFill>
                  <a:schemeClr val="dk1"/>
                </a:solidFill>
                <a:latin typeface="Work Sans"/>
                <a:ea typeface="Work Sans"/>
                <a:cs typeface="Work Sans"/>
                <a:sym typeface="Work Sans"/>
              </a:defRPr>
            </a:lvl4pPr>
            <a:lvl5pPr marR="0" lvl="4" algn="l" rtl="0">
              <a:lnSpc>
                <a:spcPct val="100000"/>
              </a:lnSpc>
              <a:spcBef>
                <a:spcPts val="0"/>
              </a:spcBef>
              <a:spcAft>
                <a:spcPts val="0"/>
              </a:spcAft>
              <a:buClr>
                <a:schemeClr val="dk1"/>
              </a:buClr>
              <a:buSzPts val="4000"/>
              <a:buFont typeface="Work Sans"/>
              <a:buNone/>
              <a:defRPr sz="4000" b="1" i="0" u="none" strike="noStrike" cap="none">
                <a:solidFill>
                  <a:schemeClr val="dk1"/>
                </a:solidFill>
                <a:latin typeface="Work Sans"/>
                <a:ea typeface="Work Sans"/>
                <a:cs typeface="Work Sans"/>
                <a:sym typeface="Work Sans"/>
              </a:defRPr>
            </a:lvl5pPr>
            <a:lvl6pPr marR="0" lvl="5" algn="l" rtl="0">
              <a:lnSpc>
                <a:spcPct val="100000"/>
              </a:lnSpc>
              <a:spcBef>
                <a:spcPts val="0"/>
              </a:spcBef>
              <a:spcAft>
                <a:spcPts val="0"/>
              </a:spcAft>
              <a:buClr>
                <a:schemeClr val="dk1"/>
              </a:buClr>
              <a:buSzPts val="4000"/>
              <a:buFont typeface="Work Sans"/>
              <a:buNone/>
              <a:defRPr sz="4000" b="1" i="0" u="none" strike="noStrike" cap="none">
                <a:solidFill>
                  <a:schemeClr val="dk1"/>
                </a:solidFill>
                <a:latin typeface="Work Sans"/>
                <a:ea typeface="Work Sans"/>
                <a:cs typeface="Work Sans"/>
                <a:sym typeface="Work Sans"/>
              </a:defRPr>
            </a:lvl6pPr>
            <a:lvl7pPr marR="0" lvl="6" algn="l" rtl="0">
              <a:lnSpc>
                <a:spcPct val="100000"/>
              </a:lnSpc>
              <a:spcBef>
                <a:spcPts val="0"/>
              </a:spcBef>
              <a:spcAft>
                <a:spcPts val="0"/>
              </a:spcAft>
              <a:buClr>
                <a:schemeClr val="dk1"/>
              </a:buClr>
              <a:buSzPts val="4000"/>
              <a:buFont typeface="Work Sans"/>
              <a:buNone/>
              <a:defRPr sz="4000" b="1" i="0" u="none" strike="noStrike" cap="none">
                <a:solidFill>
                  <a:schemeClr val="dk1"/>
                </a:solidFill>
                <a:latin typeface="Work Sans"/>
                <a:ea typeface="Work Sans"/>
                <a:cs typeface="Work Sans"/>
                <a:sym typeface="Work Sans"/>
              </a:defRPr>
            </a:lvl7pPr>
            <a:lvl8pPr marR="0" lvl="7" algn="l" rtl="0">
              <a:lnSpc>
                <a:spcPct val="100000"/>
              </a:lnSpc>
              <a:spcBef>
                <a:spcPts val="0"/>
              </a:spcBef>
              <a:spcAft>
                <a:spcPts val="0"/>
              </a:spcAft>
              <a:buClr>
                <a:schemeClr val="dk1"/>
              </a:buClr>
              <a:buSzPts val="4000"/>
              <a:buFont typeface="Work Sans"/>
              <a:buNone/>
              <a:defRPr sz="4000" b="1" i="0" u="none" strike="noStrike" cap="none">
                <a:solidFill>
                  <a:schemeClr val="dk1"/>
                </a:solidFill>
                <a:latin typeface="Work Sans"/>
                <a:ea typeface="Work Sans"/>
                <a:cs typeface="Work Sans"/>
                <a:sym typeface="Work Sans"/>
              </a:defRPr>
            </a:lvl8pPr>
            <a:lvl9pPr marR="0" lvl="8" algn="l" rtl="0">
              <a:lnSpc>
                <a:spcPct val="100000"/>
              </a:lnSpc>
              <a:spcBef>
                <a:spcPts val="0"/>
              </a:spcBef>
              <a:spcAft>
                <a:spcPts val="0"/>
              </a:spcAft>
              <a:buClr>
                <a:schemeClr val="dk1"/>
              </a:buClr>
              <a:buSzPts val="4000"/>
              <a:buFont typeface="Work Sans"/>
              <a:buNone/>
              <a:defRPr sz="4000" b="1" i="0" u="none" strike="noStrike" cap="none">
                <a:solidFill>
                  <a:schemeClr val="dk1"/>
                </a:solidFill>
                <a:latin typeface="Work Sans"/>
                <a:ea typeface="Work Sans"/>
                <a:cs typeface="Work Sans"/>
                <a:sym typeface="Work Sans"/>
              </a:defRPr>
            </a:lvl9pPr>
          </a:lstStyle>
          <a:p>
            <a:r>
              <a:rPr lang="en-US" sz="3200"/>
              <a:t>Nhóm 2</a:t>
            </a:r>
          </a:p>
        </p:txBody>
      </p:sp>
      <p:sp>
        <p:nvSpPr>
          <p:cNvPr id="2" name="TextBox 1">
            <a:extLst>
              <a:ext uri="{FF2B5EF4-FFF2-40B4-BE49-F238E27FC236}">
                <a16:creationId xmlns:a16="http://schemas.microsoft.com/office/drawing/2014/main" id="{53FC23CA-234A-4288-9040-45827A3EF9D6}"/>
              </a:ext>
            </a:extLst>
          </p:cNvPr>
          <p:cNvSpPr txBox="1"/>
          <p:nvPr/>
        </p:nvSpPr>
        <p:spPr>
          <a:xfrm>
            <a:off x="1052623" y="4189227"/>
            <a:ext cx="3519377" cy="400110"/>
          </a:xfrm>
          <a:prstGeom prst="rect">
            <a:avLst/>
          </a:prstGeom>
          <a:noFill/>
        </p:spPr>
        <p:txBody>
          <a:bodyPr wrap="square" rtlCol="0">
            <a:spAutoFit/>
          </a:bodyPr>
          <a:lstStyle/>
          <a:p>
            <a:r>
              <a:rPr lang="en-US" sz="2000" b="1">
                <a:effectLst>
                  <a:outerShdw blurRad="38100" dist="38100" dir="2700000" algn="tl">
                    <a:srgbClr val="000000">
                      <a:alpha val="43137"/>
                    </a:srgbClr>
                  </a:outerShdw>
                </a:effectLst>
              </a:rPr>
              <a:t>GVHD : Cô Trần Thị Hường</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Hình ảnh 39">
            <a:extLst>
              <a:ext uri="{FF2B5EF4-FFF2-40B4-BE49-F238E27FC236}">
                <a16:creationId xmlns:a16="http://schemas.microsoft.com/office/drawing/2014/main" id="{AFDA7498-2289-414A-94AC-7EA03BDB3A16}"/>
              </a:ext>
            </a:extLst>
          </p:cNvPr>
          <p:cNvPicPr>
            <a:picLocks noChangeAspect="1"/>
          </p:cNvPicPr>
          <p:nvPr/>
        </p:nvPicPr>
        <p:blipFill>
          <a:blip r:embed="rId2"/>
          <a:stretch>
            <a:fillRect/>
          </a:stretch>
        </p:blipFill>
        <p:spPr>
          <a:xfrm>
            <a:off x="421153" y="796112"/>
            <a:ext cx="8301693" cy="3551275"/>
          </a:xfrm>
          <a:prstGeom prst="rect">
            <a:avLst/>
          </a:prstGeom>
        </p:spPr>
      </p:pic>
    </p:spTree>
    <p:extLst>
      <p:ext uri="{BB962C8B-B14F-4D97-AF65-F5344CB8AC3E}">
        <p14:creationId xmlns:p14="http://schemas.microsoft.com/office/powerpoint/2010/main" val="27661231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Hình ảnh 51">
            <a:extLst>
              <a:ext uri="{FF2B5EF4-FFF2-40B4-BE49-F238E27FC236}">
                <a16:creationId xmlns:a16="http://schemas.microsoft.com/office/drawing/2014/main" id="{1C35007A-A56B-41DA-8606-4B326DBEBA08}"/>
              </a:ext>
            </a:extLst>
          </p:cNvPr>
          <p:cNvPicPr>
            <a:picLocks noChangeAspect="1"/>
          </p:cNvPicPr>
          <p:nvPr/>
        </p:nvPicPr>
        <p:blipFill>
          <a:blip r:embed="rId2"/>
          <a:stretch>
            <a:fillRect/>
          </a:stretch>
        </p:blipFill>
        <p:spPr>
          <a:xfrm>
            <a:off x="418808" y="698263"/>
            <a:ext cx="8306383" cy="3746973"/>
          </a:xfrm>
          <a:prstGeom prst="rect">
            <a:avLst/>
          </a:prstGeom>
        </p:spPr>
      </p:pic>
    </p:spTree>
    <p:extLst>
      <p:ext uri="{BB962C8B-B14F-4D97-AF65-F5344CB8AC3E}">
        <p14:creationId xmlns:p14="http://schemas.microsoft.com/office/powerpoint/2010/main" val="19505053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5"/>
          <p:cNvSpPr txBox="1">
            <a:spLocks noGrp="1"/>
          </p:cNvSpPr>
          <p:nvPr>
            <p:ph type="ctrTitle"/>
          </p:nvPr>
        </p:nvSpPr>
        <p:spPr>
          <a:xfrm>
            <a:off x="1087227" y="583889"/>
            <a:ext cx="3155163" cy="585692"/>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800"/>
              <a:t>Sơ đồ ERD cấp 1</a:t>
            </a:r>
            <a:endParaRPr sz="2800"/>
          </a:p>
        </p:txBody>
      </p:sp>
      <p:pic>
        <p:nvPicPr>
          <p:cNvPr id="4" name="Hình ảnh 53">
            <a:extLst>
              <a:ext uri="{FF2B5EF4-FFF2-40B4-BE49-F238E27FC236}">
                <a16:creationId xmlns:a16="http://schemas.microsoft.com/office/drawing/2014/main" id="{0A415852-D0E5-478A-BCF2-936051732794}"/>
              </a:ext>
            </a:extLst>
          </p:cNvPr>
          <p:cNvPicPr>
            <a:picLocks noChangeAspect="1"/>
          </p:cNvPicPr>
          <p:nvPr/>
        </p:nvPicPr>
        <p:blipFill>
          <a:blip r:embed="rId3"/>
          <a:stretch>
            <a:fillRect/>
          </a:stretch>
        </p:blipFill>
        <p:spPr>
          <a:xfrm>
            <a:off x="1189914" y="1164872"/>
            <a:ext cx="6764171" cy="3394739"/>
          </a:xfrm>
          <a:prstGeom prst="rect">
            <a:avLst/>
          </a:prstGeom>
        </p:spPr>
      </p:pic>
    </p:spTree>
    <p:extLst>
      <p:ext uri="{BB962C8B-B14F-4D97-AF65-F5344CB8AC3E}">
        <p14:creationId xmlns:p14="http://schemas.microsoft.com/office/powerpoint/2010/main" val="4060386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5"/>
          <p:cNvSpPr txBox="1">
            <a:spLocks noGrp="1"/>
          </p:cNvSpPr>
          <p:nvPr>
            <p:ph type="ctrTitle"/>
          </p:nvPr>
        </p:nvSpPr>
        <p:spPr>
          <a:xfrm>
            <a:off x="1087227" y="583889"/>
            <a:ext cx="3155163" cy="585692"/>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800"/>
              <a:t>Sơ đồ ERD cấp 2</a:t>
            </a:r>
            <a:endParaRPr sz="2800"/>
          </a:p>
        </p:txBody>
      </p:sp>
      <p:pic>
        <p:nvPicPr>
          <p:cNvPr id="5" name="Hình ảnh 42">
            <a:extLst>
              <a:ext uri="{FF2B5EF4-FFF2-40B4-BE49-F238E27FC236}">
                <a16:creationId xmlns:a16="http://schemas.microsoft.com/office/drawing/2014/main" id="{464040A8-02E5-4B97-B890-CBA85810FC0F}"/>
              </a:ext>
            </a:extLst>
          </p:cNvPr>
          <p:cNvPicPr>
            <a:picLocks noChangeAspect="1"/>
          </p:cNvPicPr>
          <p:nvPr/>
        </p:nvPicPr>
        <p:blipFill>
          <a:blip r:embed="rId3"/>
          <a:stretch>
            <a:fillRect/>
          </a:stretch>
        </p:blipFill>
        <p:spPr>
          <a:xfrm>
            <a:off x="1236828" y="1169581"/>
            <a:ext cx="6670343" cy="3265652"/>
          </a:xfrm>
          <a:prstGeom prst="rect">
            <a:avLst/>
          </a:prstGeom>
        </p:spPr>
      </p:pic>
    </p:spTree>
    <p:extLst>
      <p:ext uri="{BB962C8B-B14F-4D97-AF65-F5344CB8AC3E}">
        <p14:creationId xmlns:p14="http://schemas.microsoft.com/office/powerpoint/2010/main" val="13351752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5"/>
          <p:cNvSpPr txBox="1">
            <a:spLocks noGrp="1"/>
          </p:cNvSpPr>
          <p:nvPr>
            <p:ph type="ctrTitle"/>
          </p:nvPr>
        </p:nvSpPr>
        <p:spPr>
          <a:xfrm>
            <a:off x="1087228" y="764643"/>
            <a:ext cx="4950000" cy="819608"/>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Thiết kế giao diện</a:t>
            </a:r>
            <a:endParaRPr/>
          </a:p>
        </p:txBody>
      </p:sp>
      <p:sp>
        <p:nvSpPr>
          <p:cNvPr id="7" name="Google Shape;84;p14">
            <a:extLst>
              <a:ext uri="{FF2B5EF4-FFF2-40B4-BE49-F238E27FC236}">
                <a16:creationId xmlns:a16="http://schemas.microsoft.com/office/drawing/2014/main" id="{F1892E87-AF3A-4F45-A0BF-79E19D66DDDA}"/>
              </a:ext>
            </a:extLst>
          </p:cNvPr>
          <p:cNvSpPr txBox="1">
            <a:spLocks/>
          </p:cNvSpPr>
          <p:nvPr/>
        </p:nvSpPr>
        <p:spPr>
          <a:xfrm>
            <a:off x="1087227" y="1701209"/>
            <a:ext cx="6887191" cy="149919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55600" algn="l" rtl="0">
              <a:lnSpc>
                <a:spcPct val="100000"/>
              </a:lnSpc>
              <a:spcBef>
                <a:spcPts val="60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1pPr>
            <a:lvl2pPr marL="914400" marR="0" lvl="1" indent="-355600" algn="l" rtl="0">
              <a:lnSpc>
                <a:spcPct val="100000"/>
              </a:lnSpc>
              <a:spcBef>
                <a:spcPts val="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2pPr>
            <a:lvl3pPr marL="1371600" marR="0" lvl="2" indent="-355600" algn="l" rtl="0">
              <a:lnSpc>
                <a:spcPct val="100000"/>
              </a:lnSpc>
              <a:spcBef>
                <a:spcPts val="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3pPr>
            <a:lvl4pPr marL="1828800" marR="0" lvl="3" indent="-355600" algn="l" rtl="0">
              <a:lnSpc>
                <a:spcPct val="100000"/>
              </a:lnSpc>
              <a:spcBef>
                <a:spcPts val="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4pPr>
            <a:lvl5pPr marL="2286000" marR="0" lvl="4" indent="-355600" algn="l" rtl="0">
              <a:lnSpc>
                <a:spcPct val="100000"/>
              </a:lnSpc>
              <a:spcBef>
                <a:spcPts val="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5pPr>
            <a:lvl6pPr marL="2743200" marR="0" lvl="5" indent="-355600" algn="l" rtl="0">
              <a:lnSpc>
                <a:spcPct val="100000"/>
              </a:lnSpc>
              <a:spcBef>
                <a:spcPts val="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6pPr>
            <a:lvl7pPr marL="3200400" marR="0" lvl="6" indent="-355600" algn="l" rtl="0">
              <a:lnSpc>
                <a:spcPct val="100000"/>
              </a:lnSpc>
              <a:spcBef>
                <a:spcPts val="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7pPr>
            <a:lvl8pPr marL="3657600" marR="0" lvl="7" indent="-355600" algn="l" rtl="0">
              <a:lnSpc>
                <a:spcPct val="100000"/>
              </a:lnSpc>
              <a:spcBef>
                <a:spcPts val="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8pPr>
            <a:lvl9pPr marL="4114800" marR="0" lvl="8" indent="-355600" algn="l" rtl="0">
              <a:lnSpc>
                <a:spcPct val="100000"/>
              </a:lnSpc>
              <a:spcBef>
                <a:spcPts val="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9pPr>
          </a:lstStyle>
          <a:p>
            <a:pPr marL="0" marR="0" indent="0">
              <a:lnSpc>
                <a:spcPct val="150000"/>
              </a:lnSpc>
              <a:spcBef>
                <a:spcPts val="0"/>
              </a:spcBef>
              <a:spcAft>
                <a:spcPts val="600"/>
              </a:spcAft>
              <a:buNone/>
              <a:tabLst>
                <a:tab pos="180340" algn="l"/>
                <a:tab pos="360045" algn="l"/>
                <a:tab pos="540385" algn="l"/>
                <a:tab pos="720090" algn="l"/>
              </a:tabLst>
            </a:pPr>
            <a:r>
              <a:rPr lang="vi-VN" sz="1800">
                <a:effectLst/>
                <a:latin typeface="Times New Roman" panose="02020603050405020304" pitchFamily="18" charset="0"/>
                <a:ea typeface="Calibri" panose="020F0502020204030204" pitchFamily="34" charset="0"/>
                <a:cs typeface="Times New Roman" panose="02020603050405020304" pitchFamily="18" charset="0"/>
              </a:rPr>
              <a:t>Website </a:t>
            </a:r>
            <a:r>
              <a:rPr lang="vi-VN" sz="1800" u="sng">
                <a:solidFill>
                  <a:srgbClr val="0563C1"/>
                </a:solidFill>
                <a:effectLst/>
                <a:latin typeface="Times New Roman" panose="02020603050405020304" pitchFamily="18" charset="0"/>
                <a:ea typeface="Calibri" panose="020F0502020204030204" pitchFamily="34" charset="0"/>
                <a:cs typeface="Times New Roman" panose="02020603050405020304" pitchFamily="18" charset="0"/>
                <a:hlinkClick r:id="rId3"/>
              </a:rPr>
              <a:t>Chilling Coffee - Khơi Nguồn Cảm Hứng (000webhostapp.com)</a:t>
            </a:r>
            <a:r>
              <a:rPr lang="vi-VN" sz="1800">
                <a:effectLst/>
                <a:latin typeface="Times New Roman" panose="02020603050405020304" pitchFamily="18" charset="0"/>
                <a:ea typeface="Calibri" panose="020F0502020204030204" pitchFamily="34" charset="0"/>
                <a:cs typeface="Times New Roman" panose="02020603050405020304" pitchFamily="18" charset="0"/>
              </a:rPr>
              <a:t> được chia làm 2 phần dành riêng cho 2 đối tượng khác nhau là khach hàng và nhân viên quản trị.</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0750368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18"/>
          <p:cNvSpPr txBox="1">
            <a:spLocks noGrp="1"/>
          </p:cNvSpPr>
          <p:nvPr>
            <p:ph type="ctrTitle" idx="4294967295"/>
          </p:nvPr>
        </p:nvSpPr>
        <p:spPr>
          <a:xfrm>
            <a:off x="685800" y="669416"/>
            <a:ext cx="5089500" cy="2264959"/>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7200">
                <a:solidFill>
                  <a:srgbClr val="FFFFFF"/>
                </a:solidFill>
              </a:rPr>
              <a:t>PHẦN QUẢN TRỊ</a:t>
            </a:r>
            <a:endParaRPr sz="7200">
              <a:solidFill>
                <a:srgbClr val="FFFFFF"/>
              </a:solidFill>
            </a:endParaRPr>
          </a:p>
        </p:txBody>
      </p:sp>
      <p:sp>
        <p:nvSpPr>
          <p:cNvPr id="116" name="Google Shape;116;p18"/>
          <p:cNvSpPr txBox="1">
            <a:spLocks noGrp="1"/>
          </p:cNvSpPr>
          <p:nvPr>
            <p:ph type="subTitle" idx="4294967295"/>
          </p:nvPr>
        </p:nvSpPr>
        <p:spPr>
          <a:xfrm>
            <a:off x="685800" y="2934375"/>
            <a:ext cx="5089500" cy="1731948"/>
          </a:xfrm>
          <a:prstGeom prst="rect">
            <a:avLst/>
          </a:prstGeom>
        </p:spPr>
        <p:txBody>
          <a:bodyPr spcFirstLastPara="1" wrap="square" lIns="91425" tIns="91425" rIns="91425" bIns="91425" anchor="t" anchorCtr="0">
            <a:noAutofit/>
          </a:bodyPr>
          <a:lstStyle/>
          <a:p>
            <a:pPr marL="0" marR="0" indent="0" algn="just">
              <a:lnSpc>
                <a:spcPct val="150000"/>
              </a:lnSpc>
              <a:spcBef>
                <a:spcPts val="0"/>
              </a:spcBef>
              <a:spcAft>
                <a:spcPts val="600"/>
              </a:spcAft>
              <a:buNone/>
              <a:tabLst>
                <a:tab pos="180340" algn="l"/>
                <a:tab pos="360045" algn="l"/>
                <a:tab pos="540385" algn="l"/>
                <a:tab pos="720090" algn="l"/>
              </a:tabLst>
            </a:pPr>
            <a:r>
              <a:rPr lang="vi-VN" sz="18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Sau khi thiết kế cơ sỡ dữ liệu và sơ đồ website, ta tiến hành công việc tiếp theo đó là thiết kế giao diện dành cho phần quản trị viên. Giao diện dựa trên những nhu cầu trong sơ đồ website</a:t>
            </a:r>
            <a:endParaRPr lang="en-US" sz="18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117" name="Google Shape;117;p18"/>
          <p:cNvSpPr/>
          <p:nvPr/>
        </p:nvSpPr>
        <p:spPr>
          <a:xfrm>
            <a:off x="7415036" y="2688700"/>
            <a:ext cx="257297" cy="245675"/>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8" name="Google Shape;118;p18"/>
          <p:cNvGrpSpPr/>
          <p:nvPr/>
        </p:nvGrpSpPr>
        <p:grpSpPr>
          <a:xfrm>
            <a:off x="7095409" y="1308801"/>
            <a:ext cx="1102361" cy="1102633"/>
            <a:chOff x="6654650" y="3665275"/>
            <a:chExt cx="409100" cy="409125"/>
          </a:xfrm>
        </p:grpSpPr>
        <p:sp>
          <p:nvSpPr>
            <p:cNvPr id="119" name="Google Shape;119;p18"/>
            <p:cNvSpPr/>
            <p:nvPr/>
          </p:nvSpPr>
          <p:spPr>
            <a:xfrm>
              <a:off x="6808525" y="3819150"/>
              <a:ext cx="211875" cy="211900"/>
            </a:xfrm>
            <a:custGeom>
              <a:avLst/>
              <a:gdLst/>
              <a:ahLst/>
              <a:cxnLst/>
              <a:rect l="l" t="t" r="r" b="b"/>
              <a:pathLst>
                <a:path w="8475" h="8476" extrusionOk="0">
                  <a:moveTo>
                    <a:pt x="8157" y="0"/>
                  </a:moveTo>
                  <a:lnTo>
                    <a:pt x="7327" y="1075"/>
                  </a:lnTo>
                  <a:lnTo>
                    <a:pt x="6399" y="2150"/>
                  </a:lnTo>
                  <a:lnTo>
                    <a:pt x="5422" y="3249"/>
                  </a:lnTo>
                  <a:lnTo>
                    <a:pt x="4347" y="4348"/>
                  </a:lnTo>
                  <a:lnTo>
                    <a:pt x="3248" y="5422"/>
                  </a:lnTo>
                  <a:lnTo>
                    <a:pt x="2149" y="6399"/>
                  </a:lnTo>
                  <a:lnTo>
                    <a:pt x="1075" y="7327"/>
                  </a:lnTo>
                  <a:lnTo>
                    <a:pt x="0" y="8158"/>
                  </a:lnTo>
                  <a:lnTo>
                    <a:pt x="440" y="8280"/>
                  </a:lnTo>
                  <a:lnTo>
                    <a:pt x="855" y="8377"/>
                  </a:lnTo>
                  <a:lnTo>
                    <a:pt x="1294" y="8426"/>
                  </a:lnTo>
                  <a:lnTo>
                    <a:pt x="1734" y="8475"/>
                  </a:lnTo>
                  <a:lnTo>
                    <a:pt x="2174" y="8475"/>
                  </a:lnTo>
                  <a:lnTo>
                    <a:pt x="2613" y="8451"/>
                  </a:lnTo>
                  <a:lnTo>
                    <a:pt x="3028" y="8402"/>
                  </a:lnTo>
                  <a:lnTo>
                    <a:pt x="3468" y="8304"/>
                  </a:lnTo>
                  <a:lnTo>
                    <a:pt x="3883" y="8207"/>
                  </a:lnTo>
                  <a:lnTo>
                    <a:pt x="4323" y="8060"/>
                  </a:lnTo>
                  <a:lnTo>
                    <a:pt x="4714" y="7889"/>
                  </a:lnTo>
                  <a:lnTo>
                    <a:pt x="5129" y="7694"/>
                  </a:lnTo>
                  <a:lnTo>
                    <a:pt x="5520" y="7449"/>
                  </a:lnTo>
                  <a:lnTo>
                    <a:pt x="5886" y="7205"/>
                  </a:lnTo>
                  <a:lnTo>
                    <a:pt x="6252" y="6912"/>
                  </a:lnTo>
                  <a:lnTo>
                    <a:pt x="6594" y="6595"/>
                  </a:lnTo>
                  <a:lnTo>
                    <a:pt x="6912" y="6253"/>
                  </a:lnTo>
                  <a:lnTo>
                    <a:pt x="7205" y="5886"/>
                  </a:lnTo>
                  <a:lnTo>
                    <a:pt x="7449" y="5520"/>
                  </a:lnTo>
                  <a:lnTo>
                    <a:pt x="7693" y="5129"/>
                  </a:lnTo>
                  <a:lnTo>
                    <a:pt x="7889" y="4714"/>
                  </a:lnTo>
                  <a:lnTo>
                    <a:pt x="8060" y="4323"/>
                  </a:lnTo>
                  <a:lnTo>
                    <a:pt x="8206" y="3884"/>
                  </a:lnTo>
                  <a:lnTo>
                    <a:pt x="8304" y="3468"/>
                  </a:lnTo>
                  <a:lnTo>
                    <a:pt x="8402" y="3029"/>
                  </a:lnTo>
                  <a:lnTo>
                    <a:pt x="8450" y="2614"/>
                  </a:lnTo>
                  <a:lnTo>
                    <a:pt x="8475" y="2174"/>
                  </a:lnTo>
                  <a:lnTo>
                    <a:pt x="8475" y="1734"/>
                  </a:lnTo>
                  <a:lnTo>
                    <a:pt x="8426" y="1295"/>
                  </a:lnTo>
                  <a:lnTo>
                    <a:pt x="8377" y="855"/>
                  </a:lnTo>
                  <a:lnTo>
                    <a:pt x="8279" y="440"/>
                  </a:lnTo>
                  <a:lnTo>
                    <a:pt x="815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8"/>
            <p:cNvSpPr/>
            <p:nvPr/>
          </p:nvSpPr>
          <p:spPr>
            <a:xfrm>
              <a:off x="6654650" y="3665275"/>
              <a:ext cx="409100" cy="409125"/>
            </a:xfrm>
            <a:custGeom>
              <a:avLst/>
              <a:gdLst/>
              <a:ahLst/>
              <a:cxnLst/>
              <a:rect l="l" t="t" r="r" b="b"/>
              <a:pathLst>
                <a:path w="16364" h="16365" extrusionOk="0">
                  <a:moveTo>
                    <a:pt x="13580" y="1686"/>
                  </a:moveTo>
                  <a:lnTo>
                    <a:pt x="13677" y="1735"/>
                  </a:lnTo>
                  <a:lnTo>
                    <a:pt x="13775" y="1759"/>
                  </a:lnTo>
                  <a:lnTo>
                    <a:pt x="13848" y="1832"/>
                  </a:lnTo>
                  <a:lnTo>
                    <a:pt x="13897" y="1906"/>
                  </a:lnTo>
                  <a:lnTo>
                    <a:pt x="13946" y="1979"/>
                  </a:lnTo>
                  <a:lnTo>
                    <a:pt x="13970" y="2077"/>
                  </a:lnTo>
                  <a:lnTo>
                    <a:pt x="13995" y="2174"/>
                  </a:lnTo>
                  <a:lnTo>
                    <a:pt x="13995" y="2419"/>
                  </a:lnTo>
                  <a:lnTo>
                    <a:pt x="13922" y="2687"/>
                  </a:lnTo>
                  <a:lnTo>
                    <a:pt x="13824" y="3029"/>
                  </a:lnTo>
                  <a:lnTo>
                    <a:pt x="13677" y="3371"/>
                  </a:lnTo>
                  <a:lnTo>
                    <a:pt x="13482" y="3762"/>
                  </a:lnTo>
                  <a:lnTo>
                    <a:pt x="13238" y="4177"/>
                  </a:lnTo>
                  <a:lnTo>
                    <a:pt x="12993" y="3908"/>
                  </a:lnTo>
                  <a:lnTo>
                    <a:pt x="12749" y="3615"/>
                  </a:lnTo>
                  <a:lnTo>
                    <a:pt x="12407" y="3298"/>
                  </a:lnTo>
                  <a:lnTo>
                    <a:pt x="12041" y="3029"/>
                  </a:lnTo>
                  <a:lnTo>
                    <a:pt x="11675" y="2761"/>
                  </a:lnTo>
                  <a:lnTo>
                    <a:pt x="11308" y="2541"/>
                  </a:lnTo>
                  <a:lnTo>
                    <a:pt x="11748" y="2272"/>
                  </a:lnTo>
                  <a:lnTo>
                    <a:pt x="12187" y="2052"/>
                  </a:lnTo>
                  <a:lnTo>
                    <a:pt x="12554" y="1881"/>
                  </a:lnTo>
                  <a:lnTo>
                    <a:pt x="12920" y="1759"/>
                  </a:lnTo>
                  <a:lnTo>
                    <a:pt x="13213" y="1686"/>
                  </a:lnTo>
                  <a:close/>
                  <a:moveTo>
                    <a:pt x="9721" y="3591"/>
                  </a:moveTo>
                  <a:lnTo>
                    <a:pt x="9794" y="3615"/>
                  </a:lnTo>
                  <a:lnTo>
                    <a:pt x="9916" y="3713"/>
                  </a:lnTo>
                  <a:lnTo>
                    <a:pt x="10014" y="3835"/>
                  </a:lnTo>
                  <a:lnTo>
                    <a:pt x="10038" y="3908"/>
                  </a:lnTo>
                  <a:lnTo>
                    <a:pt x="10038" y="3982"/>
                  </a:lnTo>
                  <a:lnTo>
                    <a:pt x="10038" y="4055"/>
                  </a:lnTo>
                  <a:lnTo>
                    <a:pt x="10014" y="4128"/>
                  </a:lnTo>
                  <a:lnTo>
                    <a:pt x="9916" y="4250"/>
                  </a:lnTo>
                  <a:lnTo>
                    <a:pt x="9794" y="4348"/>
                  </a:lnTo>
                  <a:lnTo>
                    <a:pt x="9721" y="4372"/>
                  </a:lnTo>
                  <a:lnTo>
                    <a:pt x="9574" y="4372"/>
                  </a:lnTo>
                  <a:lnTo>
                    <a:pt x="9501" y="4348"/>
                  </a:lnTo>
                  <a:lnTo>
                    <a:pt x="9379" y="4250"/>
                  </a:lnTo>
                  <a:lnTo>
                    <a:pt x="9281" y="4128"/>
                  </a:lnTo>
                  <a:lnTo>
                    <a:pt x="9257" y="4055"/>
                  </a:lnTo>
                  <a:lnTo>
                    <a:pt x="9257" y="3982"/>
                  </a:lnTo>
                  <a:lnTo>
                    <a:pt x="9257" y="3908"/>
                  </a:lnTo>
                  <a:lnTo>
                    <a:pt x="9281" y="3835"/>
                  </a:lnTo>
                  <a:lnTo>
                    <a:pt x="9379" y="3713"/>
                  </a:lnTo>
                  <a:lnTo>
                    <a:pt x="9501" y="3615"/>
                  </a:lnTo>
                  <a:lnTo>
                    <a:pt x="9574" y="3591"/>
                  </a:lnTo>
                  <a:close/>
                  <a:moveTo>
                    <a:pt x="8182" y="3322"/>
                  </a:moveTo>
                  <a:lnTo>
                    <a:pt x="8304" y="3347"/>
                  </a:lnTo>
                  <a:lnTo>
                    <a:pt x="8402" y="3371"/>
                  </a:lnTo>
                  <a:lnTo>
                    <a:pt x="8500" y="3420"/>
                  </a:lnTo>
                  <a:lnTo>
                    <a:pt x="8597" y="3493"/>
                  </a:lnTo>
                  <a:lnTo>
                    <a:pt x="8671" y="3591"/>
                  </a:lnTo>
                  <a:lnTo>
                    <a:pt x="8719" y="3689"/>
                  </a:lnTo>
                  <a:lnTo>
                    <a:pt x="8768" y="3786"/>
                  </a:lnTo>
                  <a:lnTo>
                    <a:pt x="8768" y="3908"/>
                  </a:lnTo>
                  <a:lnTo>
                    <a:pt x="8768" y="4031"/>
                  </a:lnTo>
                  <a:lnTo>
                    <a:pt x="8719" y="4153"/>
                  </a:lnTo>
                  <a:lnTo>
                    <a:pt x="8671" y="4250"/>
                  </a:lnTo>
                  <a:lnTo>
                    <a:pt x="8597" y="4324"/>
                  </a:lnTo>
                  <a:lnTo>
                    <a:pt x="8500" y="4397"/>
                  </a:lnTo>
                  <a:lnTo>
                    <a:pt x="8402" y="4446"/>
                  </a:lnTo>
                  <a:lnTo>
                    <a:pt x="8304" y="4495"/>
                  </a:lnTo>
                  <a:lnTo>
                    <a:pt x="8060" y="4495"/>
                  </a:lnTo>
                  <a:lnTo>
                    <a:pt x="7962" y="4446"/>
                  </a:lnTo>
                  <a:lnTo>
                    <a:pt x="7865" y="4397"/>
                  </a:lnTo>
                  <a:lnTo>
                    <a:pt x="7767" y="4324"/>
                  </a:lnTo>
                  <a:lnTo>
                    <a:pt x="7694" y="4250"/>
                  </a:lnTo>
                  <a:lnTo>
                    <a:pt x="7645" y="4153"/>
                  </a:lnTo>
                  <a:lnTo>
                    <a:pt x="7596" y="4031"/>
                  </a:lnTo>
                  <a:lnTo>
                    <a:pt x="7596" y="3908"/>
                  </a:lnTo>
                  <a:lnTo>
                    <a:pt x="7596" y="3786"/>
                  </a:lnTo>
                  <a:lnTo>
                    <a:pt x="7645" y="3689"/>
                  </a:lnTo>
                  <a:lnTo>
                    <a:pt x="7694" y="3591"/>
                  </a:lnTo>
                  <a:lnTo>
                    <a:pt x="7767" y="3493"/>
                  </a:lnTo>
                  <a:lnTo>
                    <a:pt x="7865" y="3420"/>
                  </a:lnTo>
                  <a:lnTo>
                    <a:pt x="7962" y="3371"/>
                  </a:lnTo>
                  <a:lnTo>
                    <a:pt x="8060" y="3347"/>
                  </a:lnTo>
                  <a:lnTo>
                    <a:pt x="8182" y="3322"/>
                  </a:lnTo>
                  <a:close/>
                  <a:moveTo>
                    <a:pt x="9086" y="4763"/>
                  </a:moveTo>
                  <a:lnTo>
                    <a:pt x="9159" y="4788"/>
                  </a:lnTo>
                  <a:lnTo>
                    <a:pt x="9281" y="4885"/>
                  </a:lnTo>
                  <a:lnTo>
                    <a:pt x="9354" y="5007"/>
                  </a:lnTo>
                  <a:lnTo>
                    <a:pt x="9379" y="5081"/>
                  </a:lnTo>
                  <a:lnTo>
                    <a:pt x="9379" y="5154"/>
                  </a:lnTo>
                  <a:lnTo>
                    <a:pt x="9379" y="5227"/>
                  </a:lnTo>
                  <a:lnTo>
                    <a:pt x="9354" y="5301"/>
                  </a:lnTo>
                  <a:lnTo>
                    <a:pt x="9281" y="5423"/>
                  </a:lnTo>
                  <a:lnTo>
                    <a:pt x="9159" y="5520"/>
                  </a:lnTo>
                  <a:lnTo>
                    <a:pt x="9086" y="5545"/>
                  </a:lnTo>
                  <a:lnTo>
                    <a:pt x="8915" y="5545"/>
                  </a:lnTo>
                  <a:lnTo>
                    <a:pt x="8842" y="5520"/>
                  </a:lnTo>
                  <a:lnTo>
                    <a:pt x="8719" y="5423"/>
                  </a:lnTo>
                  <a:lnTo>
                    <a:pt x="8646" y="5301"/>
                  </a:lnTo>
                  <a:lnTo>
                    <a:pt x="8622" y="5227"/>
                  </a:lnTo>
                  <a:lnTo>
                    <a:pt x="8597" y="5154"/>
                  </a:lnTo>
                  <a:lnTo>
                    <a:pt x="8622" y="5081"/>
                  </a:lnTo>
                  <a:lnTo>
                    <a:pt x="8646" y="5007"/>
                  </a:lnTo>
                  <a:lnTo>
                    <a:pt x="8719" y="4885"/>
                  </a:lnTo>
                  <a:lnTo>
                    <a:pt x="8842" y="4788"/>
                  </a:lnTo>
                  <a:lnTo>
                    <a:pt x="8915" y="4763"/>
                  </a:lnTo>
                  <a:close/>
                  <a:moveTo>
                    <a:pt x="2540" y="11309"/>
                  </a:moveTo>
                  <a:lnTo>
                    <a:pt x="2760" y="11675"/>
                  </a:lnTo>
                  <a:lnTo>
                    <a:pt x="3029" y="12041"/>
                  </a:lnTo>
                  <a:lnTo>
                    <a:pt x="3298" y="12408"/>
                  </a:lnTo>
                  <a:lnTo>
                    <a:pt x="3615" y="12750"/>
                  </a:lnTo>
                  <a:lnTo>
                    <a:pt x="3908" y="12994"/>
                  </a:lnTo>
                  <a:lnTo>
                    <a:pt x="4177" y="13238"/>
                  </a:lnTo>
                  <a:lnTo>
                    <a:pt x="3762" y="13482"/>
                  </a:lnTo>
                  <a:lnTo>
                    <a:pt x="3371" y="13678"/>
                  </a:lnTo>
                  <a:lnTo>
                    <a:pt x="3029" y="13824"/>
                  </a:lnTo>
                  <a:lnTo>
                    <a:pt x="2687" y="13922"/>
                  </a:lnTo>
                  <a:lnTo>
                    <a:pt x="2418" y="13995"/>
                  </a:lnTo>
                  <a:lnTo>
                    <a:pt x="2174" y="13995"/>
                  </a:lnTo>
                  <a:lnTo>
                    <a:pt x="2076" y="13971"/>
                  </a:lnTo>
                  <a:lnTo>
                    <a:pt x="1979" y="13946"/>
                  </a:lnTo>
                  <a:lnTo>
                    <a:pt x="1905" y="13897"/>
                  </a:lnTo>
                  <a:lnTo>
                    <a:pt x="1832" y="13849"/>
                  </a:lnTo>
                  <a:lnTo>
                    <a:pt x="1759" y="13775"/>
                  </a:lnTo>
                  <a:lnTo>
                    <a:pt x="1734" y="13678"/>
                  </a:lnTo>
                  <a:lnTo>
                    <a:pt x="1686" y="13580"/>
                  </a:lnTo>
                  <a:lnTo>
                    <a:pt x="1686" y="13482"/>
                  </a:lnTo>
                  <a:lnTo>
                    <a:pt x="1686" y="13214"/>
                  </a:lnTo>
                  <a:lnTo>
                    <a:pt x="1759" y="12921"/>
                  </a:lnTo>
                  <a:lnTo>
                    <a:pt x="1881" y="12554"/>
                  </a:lnTo>
                  <a:lnTo>
                    <a:pt x="2052" y="12188"/>
                  </a:lnTo>
                  <a:lnTo>
                    <a:pt x="2272" y="11748"/>
                  </a:lnTo>
                  <a:lnTo>
                    <a:pt x="2540" y="11309"/>
                  </a:lnTo>
                  <a:close/>
                  <a:moveTo>
                    <a:pt x="15362" y="1"/>
                  </a:moveTo>
                  <a:lnTo>
                    <a:pt x="15094" y="25"/>
                  </a:lnTo>
                  <a:lnTo>
                    <a:pt x="14801" y="74"/>
                  </a:lnTo>
                  <a:lnTo>
                    <a:pt x="14483" y="172"/>
                  </a:lnTo>
                  <a:lnTo>
                    <a:pt x="14141" y="294"/>
                  </a:lnTo>
                  <a:lnTo>
                    <a:pt x="13775" y="440"/>
                  </a:lnTo>
                  <a:lnTo>
                    <a:pt x="13384" y="611"/>
                  </a:lnTo>
                  <a:lnTo>
                    <a:pt x="12993" y="831"/>
                  </a:lnTo>
                  <a:lnTo>
                    <a:pt x="12578" y="1051"/>
                  </a:lnTo>
                  <a:lnTo>
                    <a:pt x="11699" y="1613"/>
                  </a:lnTo>
                  <a:lnTo>
                    <a:pt x="10747" y="2272"/>
                  </a:lnTo>
                  <a:lnTo>
                    <a:pt x="10307" y="2101"/>
                  </a:lnTo>
                  <a:lnTo>
                    <a:pt x="9843" y="1955"/>
                  </a:lnTo>
                  <a:lnTo>
                    <a:pt x="9379" y="1857"/>
                  </a:lnTo>
                  <a:lnTo>
                    <a:pt x="8915" y="1784"/>
                  </a:lnTo>
                  <a:lnTo>
                    <a:pt x="8451" y="1735"/>
                  </a:lnTo>
                  <a:lnTo>
                    <a:pt x="7962" y="1735"/>
                  </a:lnTo>
                  <a:lnTo>
                    <a:pt x="7498" y="1784"/>
                  </a:lnTo>
                  <a:lnTo>
                    <a:pt x="7034" y="1832"/>
                  </a:lnTo>
                  <a:lnTo>
                    <a:pt x="6570" y="1930"/>
                  </a:lnTo>
                  <a:lnTo>
                    <a:pt x="6106" y="2077"/>
                  </a:lnTo>
                  <a:lnTo>
                    <a:pt x="5667" y="2248"/>
                  </a:lnTo>
                  <a:lnTo>
                    <a:pt x="5227" y="2443"/>
                  </a:lnTo>
                  <a:lnTo>
                    <a:pt x="4787" y="2687"/>
                  </a:lnTo>
                  <a:lnTo>
                    <a:pt x="4397" y="2980"/>
                  </a:lnTo>
                  <a:lnTo>
                    <a:pt x="4006" y="3273"/>
                  </a:lnTo>
                  <a:lnTo>
                    <a:pt x="3615" y="3615"/>
                  </a:lnTo>
                  <a:lnTo>
                    <a:pt x="3273" y="4006"/>
                  </a:lnTo>
                  <a:lnTo>
                    <a:pt x="2980" y="4397"/>
                  </a:lnTo>
                  <a:lnTo>
                    <a:pt x="2687" y="4788"/>
                  </a:lnTo>
                  <a:lnTo>
                    <a:pt x="2443" y="5227"/>
                  </a:lnTo>
                  <a:lnTo>
                    <a:pt x="2247" y="5667"/>
                  </a:lnTo>
                  <a:lnTo>
                    <a:pt x="2076" y="6107"/>
                  </a:lnTo>
                  <a:lnTo>
                    <a:pt x="1930" y="6571"/>
                  </a:lnTo>
                  <a:lnTo>
                    <a:pt x="1832" y="7035"/>
                  </a:lnTo>
                  <a:lnTo>
                    <a:pt x="1783" y="7499"/>
                  </a:lnTo>
                  <a:lnTo>
                    <a:pt x="1734" y="7963"/>
                  </a:lnTo>
                  <a:lnTo>
                    <a:pt x="1734" y="8451"/>
                  </a:lnTo>
                  <a:lnTo>
                    <a:pt x="1783" y="8915"/>
                  </a:lnTo>
                  <a:lnTo>
                    <a:pt x="1857" y="9379"/>
                  </a:lnTo>
                  <a:lnTo>
                    <a:pt x="1954" y="9843"/>
                  </a:lnTo>
                  <a:lnTo>
                    <a:pt x="2101" y="10307"/>
                  </a:lnTo>
                  <a:lnTo>
                    <a:pt x="2272" y="10747"/>
                  </a:lnTo>
                  <a:lnTo>
                    <a:pt x="1612" y="11699"/>
                  </a:lnTo>
                  <a:lnTo>
                    <a:pt x="1051" y="12579"/>
                  </a:lnTo>
                  <a:lnTo>
                    <a:pt x="831" y="12994"/>
                  </a:lnTo>
                  <a:lnTo>
                    <a:pt x="611" y="13385"/>
                  </a:lnTo>
                  <a:lnTo>
                    <a:pt x="440" y="13775"/>
                  </a:lnTo>
                  <a:lnTo>
                    <a:pt x="293" y="14142"/>
                  </a:lnTo>
                  <a:lnTo>
                    <a:pt x="171" y="14484"/>
                  </a:lnTo>
                  <a:lnTo>
                    <a:pt x="74" y="14801"/>
                  </a:lnTo>
                  <a:lnTo>
                    <a:pt x="25" y="15094"/>
                  </a:lnTo>
                  <a:lnTo>
                    <a:pt x="0" y="15363"/>
                  </a:lnTo>
                  <a:lnTo>
                    <a:pt x="0" y="15583"/>
                  </a:lnTo>
                  <a:lnTo>
                    <a:pt x="49" y="15802"/>
                  </a:lnTo>
                  <a:lnTo>
                    <a:pt x="123" y="15973"/>
                  </a:lnTo>
                  <a:lnTo>
                    <a:pt x="245" y="16120"/>
                  </a:lnTo>
                  <a:lnTo>
                    <a:pt x="342" y="16218"/>
                  </a:lnTo>
                  <a:lnTo>
                    <a:pt x="489" y="16291"/>
                  </a:lnTo>
                  <a:lnTo>
                    <a:pt x="635" y="16340"/>
                  </a:lnTo>
                  <a:lnTo>
                    <a:pt x="806" y="16364"/>
                  </a:lnTo>
                  <a:lnTo>
                    <a:pt x="1173" y="16364"/>
                  </a:lnTo>
                  <a:lnTo>
                    <a:pt x="1393" y="16315"/>
                  </a:lnTo>
                  <a:lnTo>
                    <a:pt x="1637" y="16267"/>
                  </a:lnTo>
                  <a:lnTo>
                    <a:pt x="2150" y="16120"/>
                  </a:lnTo>
                  <a:lnTo>
                    <a:pt x="2711" y="15876"/>
                  </a:lnTo>
                  <a:lnTo>
                    <a:pt x="3322" y="15583"/>
                  </a:lnTo>
                  <a:lnTo>
                    <a:pt x="3957" y="15192"/>
                  </a:lnTo>
                  <a:lnTo>
                    <a:pt x="4665" y="14752"/>
                  </a:lnTo>
                  <a:lnTo>
                    <a:pt x="5373" y="14264"/>
                  </a:lnTo>
                  <a:lnTo>
                    <a:pt x="6131" y="13702"/>
                  </a:lnTo>
                  <a:lnTo>
                    <a:pt x="6912" y="13092"/>
                  </a:lnTo>
                  <a:lnTo>
                    <a:pt x="7718" y="12432"/>
                  </a:lnTo>
                  <a:lnTo>
                    <a:pt x="8524" y="11724"/>
                  </a:lnTo>
                  <a:lnTo>
                    <a:pt x="9330" y="10967"/>
                  </a:lnTo>
                  <a:lnTo>
                    <a:pt x="10160" y="10161"/>
                  </a:lnTo>
                  <a:lnTo>
                    <a:pt x="10966" y="9330"/>
                  </a:lnTo>
                  <a:lnTo>
                    <a:pt x="11723" y="8524"/>
                  </a:lnTo>
                  <a:lnTo>
                    <a:pt x="12432" y="7718"/>
                  </a:lnTo>
                  <a:lnTo>
                    <a:pt x="13091" y="6912"/>
                  </a:lnTo>
                  <a:lnTo>
                    <a:pt x="13702" y="6131"/>
                  </a:lnTo>
                  <a:lnTo>
                    <a:pt x="14263" y="5374"/>
                  </a:lnTo>
                  <a:lnTo>
                    <a:pt x="14752" y="4666"/>
                  </a:lnTo>
                  <a:lnTo>
                    <a:pt x="15192" y="3957"/>
                  </a:lnTo>
                  <a:lnTo>
                    <a:pt x="15582" y="3322"/>
                  </a:lnTo>
                  <a:lnTo>
                    <a:pt x="15875" y="2712"/>
                  </a:lnTo>
                  <a:lnTo>
                    <a:pt x="16120" y="2150"/>
                  </a:lnTo>
                  <a:lnTo>
                    <a:pt x="16266" y="1637"/>
                  </a:lnTo>
                  <a:lnTo>
                    <a:pt x="16315" y="1393"/>
                  </a:lnTo>
                  <a:lnTo>
                    <a:pt x="16364" y="1173"/>
                  </a:lnTo>
                  <a:lnTo>
                    <a:pt x="16364" y="978"/>
                  </a:lnTo>
                  <a:lnTo>
                    <a:pt x="16364" y="807"/>
                  </a:lnTo>
                  <a:lnTo>
                    <a:pt x="16339" y="636"/>
                  </a:lnTo>
                  <a:lnTo>
                    <a:pt x="16291" y="489"/>
                  </a:lnTo>
                  <a:lnTo>
                    <a:pt x="16217" y="343"/>
                  </a:lnTo>
                  <a:lnTo>
                    <a:pt x="16120" y="245"/>
                  </a:lnTo>
                  <a:lnTo>
                    <a:pt x="15973" y="123"/>
                  </a:lnTo>
                  <a:lnTo>
                    <a:pt x="15802" y="50"/>
                  </a:lnTo>
                  <a:lnTo>
                    <a:pt x="1558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 name="Google Shape;121;p18"/>
          <p:cNvGrpSpPr/>
          <p:nvPr/>
        </p:nvGrpSpPr>
        <p:grpSpPr>
          <a:xfrm rot="2580127">
            <a:off x="5933413" y="1589550"/>
            <a:ext cx="728298" cy="728371"/>
            <a:chOff x="570875" y="4322250"/>
            <a:chExt cx="443300" cy="443325"/>
          </a:xfrm>
        </p:grpSpPr>
        <p:sp>
          <p:nvSpPr>
            <p:cNvPr id="122" name="Google Shape;122;p18"/>
            <p:cNvSpPr/>
            <p:nvPr/>
          </p:nvSpPr>
          <p:spPr>
            <a:xfrm>
              <a:off x="570875" y="4322250"/>
              <a:ext cx="443300" cy="443325"/>
            </a:xfrm>
            <a:custGeom>
              <a:avLst/>
              <a:gdLst/>
              <a:ahLst/>
              <a:cxnLst/>
              <a:rect l="l" t="t" r="r" b="b"/>
              <a:pathLst>
                <a:path w="17732" h="17733" extrusionOk="0">
                  <a:moveTo>
                    <a:pt x="13091" y="2712"/>
                  </a:moveTo>
                  <a:lnTo>
                    <a:pt x="13286" y="2736"/>
                  </a:lnTo>
                  <a:lnTo>
                    <a:pt x="13506" y="2785"/>
                  </a:lnTo>
                  <a:lnTo>
                    <a:pt x="13702" y="2858"/>
                  </a:lnTo>
                  <a:lnTo>
                    <a:pt x="13873" y="2956"/>
                  </a:lnTo>
                  <a:lnTo>
                    <a:pt x="14068" y="3054"/>
                  </a:lnTo>
                  <a:lnTo>
                    <a:pt x="14239" y="3176"/>
                  </a:lnTo>
                  <a:lnTo>
                    <a:pt x="14410" y="3323"/>
                  </a:lnTo>
                  <a:lnTo>
                    <a:pt x="14556" y="3493"/>
                  </a:lnTo>
                  <a:lnTo>
                    <a:pt x="14679" y="3664"/>
                  </a:lnTo>
                  <a:lnTo>
                    <a:pt x="14776" y="3860"/>
                  </a:lnTo>
                  <a:lnTo>
                    <a:pt x="14874" y="4031"/>
                  </a:lnTo>
                  <a:lnTo>
                    <a:pt x="14947" y="4226"/>
                  </a:lnTo>
                  <a:lnTo>
                    <a:pt x="14996" y="4446"/>
                  </a:lnTo>
                  <a:lnTo>
                    <a:pt x="15021" y="4641"/>
                  </a:lnTo>
                  <a:lnTo>
                    <a:pt x="15021" y="4861"/>
                  </a:lnTo>
                  <a:lnTo>
                    <a:pt x="15021" y="5057"/>
                  </a:lnTo>
                  <a:lnTo>
                    <a:pt x="14996" y="5252"/>
                  </a:lnTo>
                  <a:lnTo>
                    <a:pt x="14947" y="5472"/>
                  </a:lnTo>
                  <a:lnTo>
                    <a:pt x="14874" y="5667"/>
                  </a:lnTo>
                  <a:lnTo>
                    <a:pt x="14776" y="5838"/>
                  </a:lnTo>
                  <a:lnTo>
                    <a:pt x="14679" y="6033"/>
                  </a:lnTo>
                  <a:lnTo>
                    <a:pt x="14556" y="6204"/>
                  </a:lnTo>
                  <a:lnTo>
                    <a:pt x="14410" y="6375"/>
                  </a:lnTo>
                  <a:lnTo>
                    <a:pt x="13433" y="7328"/>
                  </a:lnTo>
                  <a:lnTo>
                    <a:pt x="13311" y="7426"/>
                  </a:lnTo>
                  <a:lnTo>
                    <a:pt x="13189" y="7499"/>
                  </a:lnTo>
                  <a:lnTo>
                    <a:pt x="13042" y="7548"/>
                  </a:lnTo>
                  <a:lnTo>
                    <a:pt x="12871" y="7572"/>
                  </a:lnTo>
                  <a:lnTo>
                    <a:pt x="12725" y="7548"/>
                  </a:lnTo>
                  <a:lnTo>
                    <a:pt x="12578" y="7499"/>
                  </a:lnTo>
                  <a:lnTo>
                    <a:pt x="12456" y="7426"/>
                  </a:lnTo>
                  <a:lnTo>
                    <a:pt x="12334" y="7328"/>
                  </a:lnTo>
                  <a:lnTo>
                    <a:pt x="10405" y="5398"/>
                  </a:lnTo>
                  <a:lnTo>
                    <a:pt x="10307" y="5276"/>
                  </a:lnTo>
                  <a:lnTo>
                    <a:pt x="10234" y="5154"/>
                  </a:lnTo>
                  <a:lnTo>
                    <a:pt x="10185" y="5008"/>
                  </a:lnTo>
                  <a:lnTo>
                    <a:pt x="10160" y="4861"/>
                  </a:lnTo>
                  <a:lnTo>
                    <a:pt x="10185" y="4690"/>
                  </a:lnTo>
                  <a:lnTo>
                    <a:pt x="10234" y="4544"/>
                  </a:lnTo>
                  <a:lnTo>
                    <a:pt x="10307" y="4422"/>
                  </a:lnTo>
                  <a:lnTo>
                    <a:pt x="10405" y="4299"/>
                  </a:lnTo>
                  <a:lnTo>
                    <a:pt x="11357" y="3323"/>
                  </a:lnTo>
                  <a:lnTo>
                    <a:pt x="11528" y="3176"/>
                  </a:lnTo>
                  <a:lnTo>
                    <a:pt x="11699" y="3054"/>
                  </a:lnTo>
                  <a:lnTo>
                    <a:pt x="11894" y="2956"/>
                  </a:lnTo>
                  <a:lnTo>
                    <a:pt x="12065" y="2858"/>
                  </a:lnTo>
                  <a:lnTo>
                    <a:pt x="12261" y="2785"/>
                  </a:lnTo>
                  <a:lnTo>
                    <a:pt x="12481" y="2736"/>
                  </a:lnTo>
                  <a:lnTo>
                    <a:pt x="12676" y="2712"/>
                  </a:lnTo>
                  <a:close/>
                  <a:moveTo>
                    <a:pt x="8377" y="8867"/>
                  </a:moveTo>
                  <a:lnTo>
                    <a:pt x="8475" y="8891"/>
                  </a:lnTo>
                  <a:lnTo>
                    <a:pt x="8548" y="8915"/>
                  </a:lnTo>
                  <a:lnTo>
                    <a:pt x="8646" y="8964"/>
                  </a:lnTo>
                  <a:lnTo>
                    <a:pt x="8719" y="9013"/>
                  </a:lnTo>
                  <a:lnTo>
                    <a:pt x="8768" y="9086"/>
                  </a:lnTo>
                  <a:lnTo>
                    <a:pt x="8817" y="9184"/>
                  </a:lnTo>
                  <a:lnTo>
                    <a:pt x="8841" y="9257"/>
                  </a:lnTo>
                  <a:lnTo>
                    <a:pt x="8866" y="9355"/>
                  </a:lnTo>
                  <a:lnTo>
                    <a:pt x="8841" y="9453"/>
                  </a:lnTo>
                  <a:lnTo>
                    <a:pt x="8817" y="9550"/>
                  </a:lnTo>
                  <a:lnTo>
                    <a:pt x="8768" y="9624"/>
                  </a:lnTo>
                  <a:lnTo>
                    <a:pt x="8719" y="9697"/>
                  </a:lnTo>
                  <a:lnTo>
                    <a:pt x="6179" y="12237"/>
                  </a:lnTo>
                  <a:lnTo>
                    <a:pt x="6106" y="12310"/>
                  </a:lnTo>
                  <a:lnTo>
                    <a:pt x="6033" y="12359"/>
                  </a:lnTo>
                  <a:lnTo>
                    <a:pt x="5935" y="12383"/>
                  </a:lnTo>
                  <a:lnTo>
                    <a:pt x="5740" y="12383"/>
                  </a:lnTo>
                  <a:lnTo>
                    <a:pt x="5642" y="12359"/>
                  </a:lnTo>
                  <a:lnTo>
                    <a:pt x="5569" y="12310"/>
                  </a:lnTo>
                  <a:lnTo>
                    <a:pt x="5496" y="12237"/>
                  </a:lnTo>
                  <a:lnTo>
                    <a:pt x="5422" y="12164"/>
                  </a:lnTo>
                  <a:lnTo>
                    <a:pt x="5373" y="12090"/>
                  </a:lnTo>
                  <a:lnTo>
                    <a:pt x="5349" y="11993"/>
                  </a:lnTo>
                  <a:lnTo>
                    <a:pt x="5349" y="11895"/>
                  </a:lnTo>
                  <a:lnTo>
                    <a:pt x="5349" y="11797"/>
                  </a:lnTo>
                  <a:lnTo>
                    <a:pt x="5373" y="11700"/>
                  </a:lnTo>
                  <a:lnTo>
                    <a:pt x="5422" y="11626"/>
                  </a:lnTo>
                  <a:lnTo>
                    <a:pt x="5496" y="11553"/>
                  </a:lnTo>
                  <a:lnTo>
                    <a:pt x="8036" y="9013"/>
                  </a:lnTo>
                  <a:lnTo>
                    <a:pt x="8109" y="8964"/>
                  </a:lnTo>
                  <a:lnTo>
                    <a:pt x="8182" y="8915"/>
                  </a:lnTo>
                  <a:lnTo>
                    <a:pt x="8280" y="8891"/>
                  </a:lnTo>
                  <a:lnTo>
                    <a:pt x="8377" y="8867"/>
                  </a:lnTo>
                  <a:close/>
                  <a:moveTo>
                    <a:pt x="14825" y="1"/>
                  </a:moveTo>
                  <a:lnTo>
                    <a:pt x="14288" y="25"/>
                  </a:lnTo>
                  <a:lnTo>
                    <a:pt x="13751" y="50"/>
                  </a:lnTo>
                  <a:lnTo>
                    <a:pt x="13213" y="123"/>
                  </a:lnTo>
                  <a:lnTo>
                    <a:pt x="12676" y="245"/>
                  </a:lnTo>
                  <a:lnTo>
                    <a:pt x="12163" y="367"/>
                  </a:lnTo>
                  <a:lnTo>
                    <a:pt x="11675" y="538"/>
                  </a:lnTo>
                  <a:lnTo>
                    <a:pt x="11235" y="758"/>
                  </a:lnTo>
                  <a:lnTo>
                    <a:pt x="11015" y="856"/>
                  </a:lnTo>
                  <a:lnTo>
                    <a:pt x="10844" y="1002"/>
                  </a:lnTo>
                  <a:lnTo>
                    <a:pt x="10649" y="1124"/>
                  </a:lnTo>
                  <a:lnTo>
                    <a:pt x="10502" y="1271"/>
                  </a:lnTo>
                  <a:lnTo>
                    <a:pt x="5544" y="6229"/>
                  </a:lnTo>
                  <a:lnTo>
                    <a:pt x="391" y="6229"/>
                  </a:lnTo>
                  <a:lnTo>
                    <a:pt x="245" y="6253"/>
                  </a:lnTo>
                  <a:lnTo>
                    <a:pt x="147" y="6278"/>
                  </a:lnTo>
                  <a:lnTo>
                    <a:pt x="49" y="6327"/>
                  </a:lnTo>
                  <a:lnTo>
                    <a:pt x="0" y="6400"/>
                  </a:lnTo>
                  <a:lnTo>
                    <a:pt x="0" y="6473"/>
                  </a:lnTo>
                  <a:lnTo>
                    <a:pt x="25" y="6571"/>
                  </a:lnTo>
                  <a:lnTo>
                    <a:pt x="74" y="6668"/>
                  </a:lnTo>
                  <a:lnTo>
                    <a:pt x="171" y="6791"/>
                  </a:lnTo>
                  <a:lnTo>
                    <a:pt x="2589" y="9184"/>
                  </a:lnTo>
                  <a:lnTo>
                    <a:pt x="2272" y="9502"/>
                  </a:lnTo>
                  <a:lnTo>
                    <a:pt x="953" y="9746"/>
                  </a:lnTo>
                  <a:lnTo>
                    <a:pt x="806" y="9795"/>
                  </a:lnTo>
                  <a:lnTo>
                    <a:pt x="684" y="9843"/>
                  </a:lnTo>
                  <a:lnTo>
                    <a:pt x="611" y="9941"/>
                  </a:lnTo>
                  <a:lnTo>
                    <a:pt x="562" y="10014"/>
                  </a:lnTo>
                  <a:lnTo>
                    <a:pt x="562" y="10112"/>
                  </a:lnTo>
                  <a:lnTo>
                    <a:pt x="586" y="10234"/>
                  </a:lnTo>
                  <a:lnTo>
                    <a:pt x="635" y="10332"/>
                  </a:lnTo>
                  <a:lnTo>
                    <a:pt x="733" y="10454"/>
                  </a:lnTo>
                  <a:lnTo>
                    <a:pt x="7278" y="16999"/>
                  </a:lnTo>
                  <a:lnTo>
                    <a:pt x="7401" y="17097"/>
                  </a:lnTo>
                  <a:lnTo>
                    <a:pt x="7498" y="17146"/>
                  </a:lnTo>
                  <a:lnTo>
                    <a:pt x="7620" y="17170"/>
                  </a:lnTo>
                  <a:lnTo>
                    <a:pt x="7718" y="17170"/>
                  </a:lnTo>
                  <a:lnTo>
                    <a:pt x="7791" y="17122"/>
                  </a:lnTo>
                  <a:lnTo>
                    <a:pt x="7889" y="17048"/>
                  </a:lnTo>
                  <a:lnTo>
                    <a:pt x="7938" y="16926"/>
                  </a:lnTo>
                  <a:lnTo>
                    <a:pt x="7987" y="16780"/>
                  </a:lnTo>
                  <a:lnTo>
                    <a:pt x="8231" y="15461"/>
                  </a:lnTo>
                  <a:lnTo>
                    <a:pt x="8548" y="15143"/>
                  </a:lnTo>
                  <a:lnTo>
                    <a:pt x="10942" y="17561"/>
                  </a:lnTo>
                  <a:lnTo>
                    <a:pt x="11064" y="17659"/>
                  </a:lnTo>
                  <a:lnTo>
                    <a:pt x="11162" y="17708"/>
                  </a:lnTo>
                  <a:lnTo>
                    <a:pt x="11259" y="17732"/>
                  </a:lnTo>
                  <a:lnTo>
                    <a:pt x="11333" y="17732"/>
                  </a:lnTo>
                  <a:lnTo>
                    <a:pt x="11406" y="17683"/>
                  </a:lnTo>
                  <a:lnTo>
                    <a:pt x="11455" y="17586"/>
                  </a:lnTo>
                  <a:lnTo>
                    <a:pt x="11479" y="17488"/>
                  </a:lnTo>
                  <a:lnTo>
                    <a:pt x="11504" y="17341"/>
                  </a:lnTo>
                  <a:lnTo>
                    <a:pt x="11504" y="12188"/>
                  </a:lnTo>
                  <a:lnTo>
                    <a:pt x="16461" y="7230"/>
                  </a:lnTo>
                  <a:lnTo>
                    <a:pt x="16608" y="7084"/>
                  </a:lnTo>
                  <a:lnTo>
                    <a:pt x="16730" y="6888"/>
                  </a:lnTo>
                  <a:lnTo>
                    <a:pt x="16877" y="6693"/>
                  </a:lnTo>
                  <a:lnTo>
                    <a:pt x="16974" y="6498"/>
                  </a:lnTo>
                  <a:lnTo>
                    <a:pt x="17194" y="6058"/>
                  </a:lnTo>
                  <a:lnTo>
                    <a:pt x="17365" y="5569"/>
                  </a:lnTo>
                  <a:lnTo>
                    <a:pt x="17487" y="5057"/>
                  </a:lnTo>
                  <a:lnTo>
                    <a:pt x="17609" y="4519"/>
                  </a:lnTo>
                  <a:lnTo>
                    <a:pt x="17683" y="3982"/>
                  </a:lnTo>
                  <a:lnTo>
                    <a:pt x="17707" y="3445"/>
                  </a:lnTo>
                  <a:lnTo>
                    <a:pt x="17731" y="2907"/>
                  </a:lnTo>
                  <a:lnTo>
                    <a:pt x="17731" y="2419"/>
                  </a:lnTo>
                  <a:lnTo>
                    <a:pt x="17707" y="1955"/>
                  </a:lnTo>
                  <a:lnTo>
                    <a:pt x="17658" y="1515"/>
                  </a:lnTo>
                  <a:lnTo>
                    <a:pt x="17585" y="1149"/>
                  </a:lnTo>
                  <a:lnTo>
                    <a:pt x="17512" y="831"/>
                  </a:lnTo>
                  <a:lnTo>
                    <a:pt x="17414" y="587"/>
                  </a:lnTo>
                  <a:lnTo>
                    <a:pt x="17341" y="489"/>
                  </a:lnTo>
                  <a:lnTo>
                    <a:pt x="17292" y="441"/>
                  </a:lnTo>
                  <a:lnTo>
                    <a:pt x="17243" y="392"/>
                  </a:lnTo>
                  <a:lnTo>
                    <a:pt x="17145" y="318"/>
                  </a:lnTo>
                  <a:lnTo>
                    <a:pt x="16901" y="221"/>
                  </a:lnTo>
                  <a:lnTo>
                    <a:pt x="16584" y="148"/>
                  </a:lnTo>
                  <a:lnTo>
                    <a:pt x="16217" y="74"/>
                  </a:lnTo>
                  <a:lnTo>
                    <a:pt x="15778" y="25"/>
                  </a:lnTo>
                  <a:lnTo>
                    <a:pt x="1531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8"/>
            <p:cNvSpPr/>
            <p:nvPr/>
          </p:nvSpPr>
          <p:spPr>
            <a:xfrm>
              <a:off x="597725" y="4665400"/>
              <a:ext cx="73300" cy="73300"/>
            </a:xfrm>
            <a:custGeom>
              <a:avLst/>
              <a:gdLst/>
              <a:ahLst/>
              <a:cxnLst/>
              <a:rect l="l" t="t" r="r" b="b"/>
              <a:pathLst>
                <a:path w="2932" h="2932" extrusionOk="0">
                  <a:moveTo>
                    <a:pt x="2028" y="1"/>
                  </a:moveTo>
                  <a:lnTo>
                    <a:pt x="1857" y="25"/>
                  </a:lnTo>
                  <a:lnTo>
                    <a:pt x="1686" y="74"/>
                  </a:lnTo>
                  <a:lnTo>
                    <a:pt x="1515" y="147"/>
                  </a:lnTo>
                  <a:lnTo>
                    <a:pt x="1369" y="269"/>
                  </a:lnTo>
                  <a:lnTo>
                    <a:pt x="1222" y="489"/>
                  </a:lnTo>
                  <a:lnTo>
                    <a:pt x="1002" y="831"/>
                  </a:lnTo>
                  <a:lnTo>
                    <a:pt x="563" y="1735"/>
                  </a:lnTo>
                  <a:lnTo>
                    <a:pt x="172" y="2565"/>
                  </a:lnTo>
                  <a:lnTo>
                    <a:pt x="1" y="2932"/>
                  </a:lnTo>
                  <a:lnTo>
                    <a:pt x="1" y="2932"/>
                  </a:lnTo>
                  <a:lnTo>
                    <a:pt x="367" y="2761"/>
                  </a:lnTo>
                  <a:lnTo>
                    <a:pt x="1198" y="2370"/>
                  </a:lnTo>
                  <a:lnTo>
                    <a:pt x="2101" y="1930"/>
                  </a:lnTo>
                  <a:lnTo>
                    <a:pt x="2443" y="1710"/>
                  </a:lnTo>
                  <a:lnTo>
                    <a:pt x="2663" y="1564"/>
                  </a:lnTo>
                  <a:lnTo>
                    <a:pt x="2785" y="1417"/>
                  </a:lnTo>
                  <a:lnTo>
                    <a:pt x="2858" y="1246"/>
                  </a:lnTo>
                  <a:lnTo>
                    <a:pt x="2907" y="1075"/>
                  </a:lnTo>
                  <a:lnTo>
                    <a:pt x="2932" y="904"/>
                  </a:lnTo>
                  <a:lnTo>
                    <a:pt x="2907" y="733"/>
                  </a:lnTo>
                  <a:lnTo>
                    <a:pt x="2858" y="562"/>
                  </a:lnTo>
                  <a:lnTo>
                    <a:pt x="2785" y="416"/>
                  </a:lnTo>
                  <a:lnTo>
                    <a:pt x="2663" y="269"/>
                  </a:lnTo>
                  <a:lnTo>
                    <a:pt x="2517" y="147"/>
                  </a:lnTo>
                  <a:lnTo>
                    <a:pt x="2370" y="74"/>
                  </a:lnTo>
                  <a:lnTo>
                    <a:pt x="2199" y="25"/>
                  </a:lnTo>
                  <a:lnTo>
                    <a:pt x="202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8"/>
            <p:cNvSpPr/>
            <p:nvPr/>
          </p:nvSpPr>
          <p:spPr>
            <a:xfrm>
              <a:off x="654525" y="4708150"/>
              <a:ext cx="47025" cy="47025"/>
            </a:xfrm>
            <a:custGeom>
              <a:avLst/>
              <a:gdLst/>
              <a:ahLst/>
              <a:cxnLst/>
              <a:rect l="l" t="t" r="r" b="b"/>
              <a:pathLst>
                <a:path w="1881" h="1881" extrusionOk="0">
                  <a:moveTo>
                    <a:pt x="1124" y="0"/>
                  </a:moveTo>
                  <a:lnTo>
                    <a:pt x="977" y="25"/>
                  </a:lnTo>
                  <a:lnTo>
                    <a:pt x="831" y="74"/>
                  </a:lnTo>
                  <a:lnTo>
                    <a:pt x="709" y="147"/>
                  </a:lnTo>
                  <a:lnTo>
                    <a:pt x="586" y="245"/>
                  </a:lnTo>
                  <a:lnTo>
                    <a:pt x="464" y="391"/>
                  </a:lnTo>
                  <a:lnTo>
                    <a:pt x="367" y="611"/>
                  </a:lnTo>
                  <a:lnTo>
                    <a:pt x="269" y="880"/>
                  </a:lnTo>
                  <a:lnTo>
                    <a:pt x="171" y="1173"/>
                  </a:lnTo>
                  <a:lnTo>
                    <a:pt x="49" y="1686"/>
                  </a:lnTo>
                  <a:lnTo>
                    <a:pt x="0" y="1881"/>
                  </a:lnTo>
                  <a:lnTo>
                    <a:pt x="0" y="1881"/>
                  </a:lnTo>
                  <a:lnTo>
                    <a:pt x="220" y="1857"/>
                  </a:lnTo>
                  <a:lnTo>
                    <a:pt x="733" y="1710"/>
                  </a:lnTo>
                  <a:lnTo>
                    <a:pt x="1002" y="1637"/>
                  </a:lnTo>
                  <a:lnTo>
                    <a:pt x="1270" y="1539"/>
                  </a:lnTo>
                  <a:lnTo>
                    <a:pt x="1515" y="1417"/>
                  </a:lnTo>
                  <a:lnTo>
                    <a:pt x="1661" y="1319"/>
                  </a:lnTo>
                  <a:lnTo>
                    <a:pt x="1759" y="1197"/>
                  </a:lnTo>
                  <a:lnTo>
                    <a:pt x="1832" y="1051"/>
                  </a:lnTo>
                  <a:lnTo>
                    <a:pt x="1881" y="928"/>
                  </a:lnTo>
                  <a:lnTo>
                    <a:pt x="1881" y="782"/>
                  </a:lnTo>
                  <a:lnTo>
                    <a:pt x="1881" y="635"/>
                  </a:lnTo>
                  <a:lnTo>
                    <a:pt x="1832" y="489"/>
                  </a:lnTo>
                  <a:lnTo>
                    <a:pt x="1759" y="367"/>
                  </a:lnTo>
                  <a:lnTo>
                    <a:pt x="1661" y="245"/>
                  </a:lnTo>
                  <a:lnTo>
                    <a:pt x="1539" y="147"/>
                  </a:lnTo>
                  <a:lnTo>
                    <a:pt x="1417" y="74"/>
                  </a:lnTo>
                  <a:lnTo>
                    <a:pt x="1270" y="25"/>
                  </a:lnTo>
                  <a:lnTo>
                    <a:pt x="112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8"/>
            <p:cNvSpPr/>
            <p:nvPr/>
          </p:nvSpPr>
          <p:spPr>
            <a:xfrm>
              <a:off x="581250" y="4634875"/>
              <a:ext cx="47050" cy="47050"/>
            </a:xfrm>
            <a:custGeom>
              <a:avLst/>
              <a:gdLst/>
              <a:ahLst/>
              <a:cxnLst/>
              <a:rect l="l" t="t" r="r" b="b"/>
              <a:pathLst>
                <a:path w="1882" h="1882" extrusionOk="0">
                  <a:moveTo>
                    <a:pt x="953" y="1"/>
                  </a:moveTo>
                  <a:lnTo>
                    <a:pt x="831" y="49"/>
                  </a:lnTo>
                  <a:lnTo>
                    <a:pt x="684" y="123"/>
                  </a:lnTo>
                  <a:lnTo>
                    <a:pt x="562" y="220"/>
                  </a:lnTo>
                  <a:lnTo>
                    <a:pt x="465" y="367"/>
                  </a:lnTo>
                  <a:lnTo>
                    <a:pt x="342" y="611"/>
                  </a:lnTo>
                  <a:lnTo>
                    <a:pt x="245" y="880"/>
                  </a:lnTo>
                  <a:lnTo>
                    <a:pt x="171" y="1148"/>
                  </a:lnTo>
                  <a:lnTo>
                    <a:pt x="25" y="1661"/>
                  </a:lnTo>
                  <a:lnTo>
                    <a:pt x="1" y="1881"/>
                  </a:lnTo>
                  <a:lnTo>
                    <a:pt x="196" y="1832"/>
                  </a:lnTo>
                  <a:lnTo>
                    <a:pt x="709" y="1710"/>
                  </a:lnTo>
                  <a:lnTo>
                    <a:pt x="1002" y="1613"/>
                  </a:lnTo>
                  <a:lnTo>
                    <a:pt x="1271" y="1515"/>
                  </a:lnTo>
                  <a:lnTo>
                    <a:pt x="1490" y="1417"/>
                  </a:lnTo>
                  <a:lnTo>
                    <a:pt x="1637" y="1295"/>
                  </a:lnTo>
                  <a:lnTo>
                    <a:pt x="1735" y="1173"/>
                  </a:lnTo>
                  <a:lnTo>
                    <a:pt x="1808" y="1051"/>
                  </a:lnTo>
                  <a:lnTo>
                    <a:pt x="1857" y="904"/>
                  </a:lnTo>
                  <a:lnTo>
                    <a:pt x="1881" y="758"/>
                  </a:lnTo>
                  <a:lnTo>
                    <a:pt x="1857" y="611"/>
                  </a:lnTo>
                  <a:lnTo>
                    <a:pt x="1808" y="465"/>
                  </a:lnTo>
                  <a:lnTo>
                    <a:pt x="1735" y="343"/>
                  </a:lnTo>
                  <a:lnTo>
                    <a:pt x="1637" y="220"/>
                  </a:lnTo>
                  <a:lnTo>
                    <a:pt x="1515" y="123"/>
                  </a:lnTo>
                  <a:lnTo>
                    <a:pt x="1393" y="49"/>
                  </a:lnTo>
                  <a:lnTo>
                    <a:pt x="124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6" name="Google Shape;126;p18"/>
          <p:cNvSpPr/>
          <p:nvPr/>
        </p:nvSpPr>
        <p:spPr>
          <a:xfrm rot="2466840">
            <a:off x="6273713" y="907482"/>
            <a:ext cx="357493" cy="341346"/>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8"/>
          <p:cNvSpPr/>
          <p:nvPr/>
        </p:nvSpPr>
        <p:spPr>
          <a:xfrm rot="-1609288">
            <a:off x="6796553" y="1122274"/>
            <a:ext cx="257260" cy="245640"/>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8"/>
          <p:cNvSpPr/>
          <p:nvPr/>
        </p:nvSpPr>
        <p:spPr>
          <a:xfrm rot="2926112">
            <a:off x="8197797" y="1932099"/>
            <a:ext cx="192660" cy="183958"/>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8"/>
          <p:cNvSpPr/>
          <p:nvPr/>
        </p:nvSpPr>
        <p:spPr>
          <a:xfrm rot="-1609326">
            <a:off x="7396010" y="699666"/>
            <a:ext cx="173600" cy="165727"/>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8"/>
          <p:cNvSpPr txBox="1">
            <a:spLocks noGrp="1"/>
          </p:cNvSpPr>
          <p:nvPr>
            <p:ph type="sldNum" idx="12"/>
          </p:nvPr>
        </p:nvSpPr>
        <p:spPr>
          <a:xfrm>
            <a:off x="8159499" y="4393278"/>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15</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5"/>
          <p:cNvSpPr txBox="1">
            <a:spLocks noGrp="1"/>
          </p:cNvSpPr>
          <p:nvPr>
            <p:ph type="ctrTitle"/>
          </p:nvPr>
        </p:nvSpPr>
        <p:spPr>
          <a:xfrm>
            <a:off x="2137144" y="579180"/>
            <a:ext cx="3976578" cy="585692"/>
          </a:xfrm>
          <a:prstGeom prst="rect">
            <a:avLst/>
          </a:prstGeom>
        </p:spPr>
        <p:txBody>
          <a:bodyPr spcFirstLastPara="1" wrap="square" lIns="91425" tIns="91425" rIns="91425" bIns="91425" anchor="b" anchorCtr="0">
            <a:noAutofit/>
          </a:bodyPr>
          <a:lstStyle/>
          <a:p>
            <a:pPr marL="914400" marR="0" lvl="2">
              <a:lnSpc>
                <a:spcPct val="150000"/>
              </a:lnSpc>
              <a:spcBef>
                <a:spcPts val="0"/>
              </a:spcBef>
              <a:spcAft>
                <a:spcPts val="600"/>
              </a:spcAft>
              <a:tabLst>
                <a:tab pos="180340" algn="l"/>
                <a:tab pos="360045" algn="l"/>
                <a:tab pos="540385" algn="l"/>
                <a:tab pos="720090" algn="l"/>
              </a:tabLst>
            </a:pPr>
            <a:r>
              <a:rPr lang="vi-VN" sz="1800" i="1">
                <a:effectLst/>
                <a:latin typeface="Times New Roman" panose="02020603050405020304" pitchFamily="18" charset="0"/>
                <a:ea typeface="Calibri" panose="020F0502020204030204" pitchFamily="34" charset="0"/>
                <a:cs typeface="Times New Roman" panose="02020603050405020304" pitchFamily="18" charset="0"/>
              </a:rPr>
              <a:t>Cấu trúc chung và trang chủ </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5" name="Hình ảnh 107">
            <a:extLst>
              <a:ext uri="{FF2B5EF4-FFF2-40B4-BE49-F238E27FC236}">
                <a16:creationId xmlns:a16="http://schemas.microsoft.com/office/drawing/2014/main" id="{133E21E2-68F9-4C99-94BB-6A476D99AFA8}"/>
              </a:ext>
            </a:extLst>
          </p:cNvPr>
          <p:cNvPicPr>
            <a:picLocks noChangeAspect="1"/>
          </p:cNvPicPr>
          <p:nvPr/>
        </p:nvPicPr>
        <p:blipFill>
          <a:blip r:embed="rId3"/>
          <a:stretch>
            <a:fillRect/>
          </a:stretch>
        </p:blipFill>
        <p:spPr>
          <a:xfrm>
            <a:off x="402489" y="1164872"/>
            <a:ext cx="8339021" cy="3598514"/>
          </a:xfrm>
          <a:prstGeom prst="rect">
            <a:avLst/>
          </a:prstGeom>
        </p:spPr>
      </p:pic>
    </p:spTree>
    <p:extLst>
      <p:ext uri="{BB962C8B-B14F-4D97-AF65-F5344CB8AC3E}">
        <p14:creationId xmlns:p14="http://schemas.microsoft.com/office/powerpoint/2010/main" val="5828498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5"/>
          <p:cNvSpPr txBox="1">
            <a:spLocks noGrp="1"/>
          </p:cNvSpPr>
          <p:nvPr>
            <p:ph type="ctrTitle"/>
          </p:nvPr>
        </p:nvSpPr>
        <p:spPr>
          <a:xfrm>
            <a:off x="2137144" y="579180"/>
            <a:ext cx="3976578" cy="585692"/>
          </a:xfrm>
          <a:prstGeom prst="rect">
            <a:avLst/>
          </a:prstGeom>
        </p:spPr>
        <p:txBody>
          <a:bodyPr spcFirstLastPara="1" wrap="square" lIns="91425" tIns="91425" rIns="91425" bIns="91425" anchor="b" anchorCtr="0">
            <a:noAutofit/>
          </a:bodyPr>
          <a:lstStyle/>
          <a:p>
            <a:pPr marL="0" marR="0" algn="ctr">
              <a:lnSpc>
                <a:spcPct val="150000"/>
              </a:lnSpc>
              <a:spcBef>
                <a:spcPts val="0"/>
              </a:spcBef>
              <a:spcAft>
                <a:spcPts val="600"/>
              </a:spcAft>
              <a:tabLst>
                <a:tab pos="180340" algn="l"/>
                <a:tab pos="360045" algn="l"/>
                <a:tab pos="540385" algn="l"/>
                <a:tab pos="720090" algn="l"/>
              </a:tabLst>
            </a:pPr>
            <a:r>
              <a:rPr lang="vi-VN" sz="1800" i="1">
                <a:effectLst/>
                <a:latin typeface="Times New Roman" panose="02020603050405020304" pitchFamily="18" charset="0"/>
                <a:ea typeface="Calibri" panose="020F0502020204030204" pitchFamily="34" charset="0"/>
                <a:cs typeface="Times New Roman" panose="02020603050405020304" pitchFamily="18" charset="0"/>
              </a:rPr>
              <a:t>Danh Sách Nhân Viên</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4" name="Hình ảnh 14">
            <a:extLst>
              <a:ext uri="{FF2B5EF4-FFF2-40B4-BE49-F238E27FC236}">
                <a16:creationId xmlns:a16="http://schemas.microsoft.com/office/drawing/2014/main" id="{DB996D6B-BAB9-4642-9188-D1427BAC2DAF}"/>
              </a:ext>
            </a:extLst>
          </p:cNvPr>
          <p:cNvPicPr>
            <a:picLocks noChangeAspect="1"/>
          </p:cNvPicPr>
          <p:nvPr/>
        </p:nvPicPr>
        <p:blipFill>
          <a:blip r:embed="rId3"/>
          <a:stretch>
            <a:fillRect/>
          </a:stretch>
        </p:blipFill>
        <p:spPr>
          <a:xfrm>
            <a:off x="372764" y="1260564"/>
            <a:ext cx="8350965" cy="3502821"/>
          </a:xfrm>
          <a:prstGeom prst="rect">
            <a:avLst/>
          </a:prstGeom>
        </p:spPr>
      </p:pic>
    </p:spTree>
    <p:extLst>
      <p:ext uri="{BB962C8B-B14F-4D97-AF65-F5344CB8AC3E}">
        <p14:creationId xmlns:p14="http://schemas.microsoft.com/office/powerpoint/2010/main" val="27555397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5"/>
          <p:cNvSpPr txBox="1">
            <a:spLocks noGrp="1"/>
          </p:cNvSpPr>
          <p:nvPr>
            <p:ph type="ctrTitle"/>
          </p:nvPr>
        </p:nvSpPr>
        <p:spPr>
          <a:xfrm>
            <a:off x="2137143" y="579180"/>
            <a:ext cx="4571999" cy="585692"/>
          </a:xfrm>
          <a:prstGeom prst="rect">
            <a:avLst/>
          </a:prstGeom>
        </p:spPr>
        <p:txBody>
          <a:bodyPr spcFirstLastPara="1" wrap="square" lIns="91425" tIns="91425" rIns="91425" bIns="91425" anchor="b" anchorCtr="0">
            <a:noAutofit/>
          </a:bodyPr>
          <a:lstStyle/>
          <a:p>
            <a:pPr marL="0" marR="0" algn="ctr">
              <a:lnSpc>
                <a:spcPct val="150000"/>
              </a:lnSpc>
              <a:spcBef>
                <a:spcPts val="0"/>
              </a:spcBef>
              <a:spcAft>
                <a:spcPts val="600"/>
              </a:spcAft>
              <a:tabLst>
                <a:tab pos="180340" algn="l"/>
                <a:tab pos="360045" algn="l"/>
                <a:tab pos="540385" algn="l"/>
                <a:tab pos="720090" algn="l"/>
              </a:tabLst>
            </a:pPr>
            <a:r>
              <a:rPr lang="vi-VN" sz="1800" i="1">
                <a:effectLst/>
                <a:latin typeface="Times New Roman" panose="02020603050405020304" pitchFamily="18" charset="0"/>
                <a:ea typeface="Calibri" panose="020F0502020204030204" pitchFamily="34" charset="0"/>
                <a:cs typeface="Times New Roman" panose="02020603050405020304" pitchFamily="18" charset="0"/>
              </a:rPr>
              <a:t>Giao diện chức năng thêm mới sản phẩm </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6" name="Hình ảnh 46">
            <a:extLst>
              <a:ext uri="{FF2B5EF4-FFF2-40B4-BE49-F238E27FC236}">
                <a16:creationId xmlns:a16="http://schemas.microsoft.com/office/drawing/2014/main" id="{AEE9E5A7-4C7C-4643-9B67-3FCAC7D88050}"/>
              </a:ext>
            </a:extLst>
          </p:cNvPr>
          <p:cNvPicPr>
            <a:picLocks noChangeAspect="1"/>
          </p:cNvPicPr>
          <p:nvPr/>
        </p:nvPicPr>
        <p:blipFill rotWithShape="1">
          <a:blip r:embed="rId3"/>
          <a:srcRect t="8629" b="5986"/>
          <a:stretch/>
        </p:blipFill>
        <p:spPr bwMode="auto">
          <a:xfrm>
            <a:off x="408495" y="1445612"/>
            <a:ext cx="8320836" cy="3317773"/>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054702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5"/>
          <p:cNvSpPr txBox="1">
            <a:spLocks noGrp="1"/>
          </p:cNvSpPr>
          <p:nvPr>
            <p:ph type="ctrTitle"/>
          </p:nvPr>
        </p:nvSpPr>
        <p:spPr>
          <a:xfrm>
            <a:off x="2137143" y="579180"/>
            <a:ext cx="4667693" cy="585692"/>
          </a:xfrm>
          <a:prstGeom prst="rect">
            <a:avLst/>
          </a:prstGeom>
        </p:spPr>
        <p:txBody>
          <a:bodyPr spcFirstLastPara="1" wrap="square" lIns="91425" tIns="91425" rIns="91425" bIns="91425" anchor="b" anchorCtr="0">
            <a:noAutofit/>
          </a:bodyPr>
          <a:lstStyle/>
          <a:p>
            <a:pPr marL="0" marR="0" algn="ctr">
              <a:lnSpc>
                <a:spcPct val="150000"/>
              </a:lnSpc>
              <a:spcBef>
                <a:spcPts val="0"/>
              </a:spcBef>
              <a:spcAft>
                <a:spcPts val="600"/>
              </a:spcAft>
              <a:tabLst>
                <a:tab pos="180340" algn="l"/>
                <a:tab pos="360045" algn="l"/>
                <a:tab pos="540385" algn="l"/>
                <a:tab pos="720090" algn="l"/>
              </a:tabLst>
            </a:pPr>
            <a:r>
              <a:rPr lang="vi-VN" sz="1800" i="1">
                <a:effectLst/>
                <a:latin typeface="Times New Roman" panose="02020603050405020304" pitchFamily="18" charset="0"/>
                <a:ea typeface="Calibri" panose="020F0502020204030204" pitchFamily="34" charset="0"/>
                <a:cs typeface="Times New Roman" panose="02020603050405020304" pitchFamily="18" charset="0"/>
              </a:rPr>
              <a:t>Giao diện chức năng danh sách sản phẩm </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5" name="Hình ảnh 45">
            <a:extLst>
              <a:ext uri="{FF2B5EF4-FFF2-40B4-BE49-F238E27FC236}">
                <a16:creationId xmlns:a16="http://schemas.microsoft.com/office/drawing/2014/main" id="{707660DD-8531-4783-BFE4-22DF0F8881D9}"/>
              </a:ext>
            </a:extLst>
          </p:cNvPr>
          <p:cNvPicPr>
            <a:picLocks noChangeAspect="1"/>
          </p:cNvPicPr>
          <p:nvPr/>
        </p:nvPicPr>
        <p:blipFill rotWithShape="1">
          <a:blip r:embed="rId3"/>
          <a:srcRect l="23" t="9112" r="-23" b="5410"/>
          <a:stretch/>
        </p:blipFill>
        <p:spPr bwMode="auto">
          <a:xfrm>
            <a:off x="386408" y="1631123"/>
            <a:ext cx="8371184" cy="312877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5771109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539E3A-C70E-492C-9B6F-F013283BAF48}"/>
              </a:ext>
            </a:extLst>
          </p:cNvPr>
          <p:cNvSpPr>
            <a:spLocks noGrp="1"/>
          </p:cNvSpPr>
          <p:nvPr>
            <p:ph type="ctrTitle"/>
          </p:nvPr>
        </p:nvSpPr>
        <p:spPr>
          <a:xfrm>
            <a:off x="1012800" y="614031"/>
            <a:ext cx="5621916" cy="691728"/>
          </a:xfrm>
        </p:spPr>
        <p:txBody>
          <a:bodyPr/>
          <a:lstStyle/>
          <a:p>
            <a:r>
              <a:rPr lang="en-US" sz="3200"/>
              <a:t>Phần thuyết trình gồm có :</a:t>
            </a:r>
          </a:p>
        </p:txBody>
      </p:sp>
      <p:sp>
        <p:nvSpPr>
          <p:cNvPr id="3" name="Subtitle 2">
            <a:extLst>
              <a:ext uri="{FF2B5EF4-FFF2-40B4-BE49-F238E27FC236}">
                <a16:creationId xmlns:a16="http://schemas.microsoft.com/office/drawing/2014/main" id="{555A7D51-E27C-4454-B003-34B12E4B939B}"/>
              </a:ext>
            </a:extLst>
          </p:cNvPr>
          <p:cNvSpPr>
            <a:spLocks noGrp="1"/>
          </p:cNvSpPr>
          <p:nvPr>
            <p:ph type="subTitle" idx="1"/>
          </p:nvPr>
        </p:nvSpPr>
        <p:spPr>
          <a:xfrm>
            <a:off x="1012800" y="1465247"/>
            <a:ext cx="7376288" cy="2904733"/>
          </a:xfrm>
        </p:spPr>
        <p:txBody>
          <a:bodyPr numCol="2"/>
          <a:lstStyle/>
          <a:p>
            <a:pPr marL="558800" indent="-457200">
              <a:lnSpc>
                <a:spcPct val="150000"/>
              </a:lnSpc>
              <a:buAutoNum type="arabicPeriod"/>
            </a:pPr>
            <a:r>
              <a:rPr lang="en-US"/>
              <a:t>Giới thiệu thành viên </a:t>
            </a:r>
          </a:p>
          <a:p>
            <a:pPr marL="558800" indent="-457200">
              <a:lnSpc>
                <a:spcPct val="150000"/>
              </a:lnSpc>
              <a:buAutoNum type="arabicPeriod"/>
            </a:pPr>
            <a:r>
              <a:rPr lang="en-US"/>
              <a:t>Giới thiệu đề tài</a:t>
            </a:r>
          </a:p>
          <a:p>
            <a:pPr marL="558800" indent="-457200">
              <a:lnSpc>
                <a:spcPct val="150000"/>
              </a:lnSpc>
              <a:buAutoNum type="arabicPeriod"/>
            </a:pPr>
            <a:r>
              <a:rPr lang="en-US"/>
              <a:t>Use case, ERD, giao diện</a:t>
            </a:r>
          </a:p>
          <a:p>
            <a:pPr marL="558800" indent="-457200">
              <a:lnSpc>
                <a:spcPct val="150000"/>
              </a:lnSpc>
              <a:buAutoNum type="arabicPeriod"/>
            </a:pPr>
            <a:r>
              <a:rPr lang="en-US"/>
              <a:t>Test plan</a:t>
            </a:r>
          </a:p>
          <a:p>
            <a:pPr marL="558800" indent="-457200">
              <a:lnSpc>
                <a:spcPct val="150000"/>
              </a:lnSpc>
              <a:buAutoNum type="arabicPeriod"/>
            </a:pPr>
            <a:r>
              <a:rPr lang="en-US"/>
              <a:t>Test design, test case</a:t>
            </a:r>
          </a:p>
          <a:p>
            <a:pPr marL="558800" indent="-457200">
              <a:lnSpc>
                <a:spcPct val="150000"/>
              </a:lnSpc>
              <a:buAutoNum type="arabicPeriod"/>
            </a:pPr>
            <a:r>
              <a:rPr lang="en-US"/>
              <a:t>Test report</a:t>
            </a:r>
          </a:p>
          <a:p>
            <a:pPr marL="558800" indent="-457200">
              <a:lnSpc>
                <a:spcPct val="150000"/>
              </a:lnSpc>
              <a:buAutoNum type="arabicPeriod"/>
            </a:pPr>
            <a:r>
              <a:rPr lang="en-US"/>
              <a:t>Kết luận</a:t>
            </a:r>
          </a:p>
        </p:txBody>
      </p:sp>
    </p:spTree>
    <p:extLst>
      <p:ext uri="{BB962C8B-B14F-4D97-AF65-F5344CB8AC3E}">
        <p14:creationId xmlns:p14="http://schemas.microsoft.com/office/powerpoint/2010/main" val="2776750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5"/>
          <p:cNvSpPr txBox="1">
            <a:spLocks noGrp="1"/>
          </p:cNvSpPr>
          <p:nvPr>
            <p:ph type="ctrTitle"/>
          </p:nvPr>
        </p:nvSpPr>
        <p:spPr>
          <a:xfrm>
            <a:off x="2583711" y="579180"/>
            <a:ext cx="3976578" cy="585692"/>
          </a:xfrm>
          <a:prstGeom prst="rect">
            <a:avLst/>
          </a:prstGeom>
        </p:spPr>
        <p:txBody>
          <a:bodyPr spcFirstLastPara="1" wrap="square" lIns="91425" tIns="91425" rIns="91425" bIns="91425" anchor="b" anchorCtr="0">
            <a:noAutofit/>
          </a:bodyPr>
          <a:lstStyle/>
          <a:p>
            <a:pPr marL="0" marR="0" algn="ctr">
              <a:lnSpc>
                <a:spcPct val="150000"/>
              </a:lnSpc>
              <a:spcBef>
                <a:spcPts val="0"/>
              </a:spcBef>
              <a:spcAft>
                <a:spcPts val="600"/>
              </a:spcAft>
              <a:tabLst>
                <a:tab pos="180340" algn="l"/>
                <a:tab pos="360045" algn="l"/>
                <a:tab pos="540385" algn="l"/>
                <a:tab pos="720090" algn="l"/>
              </a:tabLst>
            </a:pPr>
            <a:r>
              <a:rPr lang="vi-VN" sz="1800" i="1">
                <a:effectLst/>
                <a:latin typeface="Times New Roman" panose="02020603050405020304" pitchFamily="18" charset="0"/>
                <a:ea typeface="Calibri" panose="020F0502020204030204" pitchFamily="34" charset="0"/>
                <a:cs typeface="Times New Roman" panose="02020603050405020304" pitchFamily="18" charset="0"/>
              </a:rPr>
              <a:t>Danh Sách Loại Đồ Uống</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5" name="Hình ảnh 48">
            <a:extLst>
              <a:ext uri="{FF2B5EF4-FFF2-40B4-BE49-F238E27FC236}">
                <a16:creationId xmlns:a16="http://schemas.microsoft.com/office/drawing/2014/main" id="{F162FFC5-2A28-47DA-A480-E4F2A81975AC}"/>
              </a:ext>
            </a:extLst>
          </p:cNvPr>
          <p:cNvPicPr>
            <a:picLocks noChangeAspect="1"/>
          </p:cNvPicPr>
          <p:nvPr/>
        </p:nvPicPr>
        <p:blipFill rotWithShape="1">
          <a:blip r:embed="rId3"/>
          <a:srcRect t="4385" b="5263"/>
          <a:stretch/>
        </p:blipFill>
        <p:spPr bwMode="auto">
          <a:xfrm>
            <a:off x="401219" y="1164872"/>
            <a:ext cx="8341561" cy="3581578"/>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0286012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5"/>
          <p:cNvSpPr txBox="1">
            <a:spLocks noGrp="1"/>
          </p:cNvSpPr>
          <p:nvPr>
            <p:ph type="ctrTitle"/>
          </p:nvPr>
        </p:nvSpPr>
        <p:spPr>
          <a:xfrm>
            <a:off x="2583711" y="579180"/>
            <a:ext cx="3976578" cy="585692"/>
          </a:xfrm>
          <a:prstGeom prst="rect">
            <a:avLst/>
          </a:prstGeom>
        </p:spPr>
        <p:txBody>
          <a:bodyPr spcFirstLastPara="1" wrap="square" lIns="91425" tIns="91425" rIns="91425" bIns="91425" anchor="b" anchorCtr="0">
            <a:noAutofit/>
          </a:bodyPr>
          <a:lstStyle/>
          <a:p>
            <a:pPr marL="0" marR="0" algn="ctr">
              <a:lnSpc>
                <a:spcPct val="150000"/>
              </a:lnSpc>
              <a:spcBef>
                <a:spcPts val="0"/>
              </a:spcBef>
              <a:spcAft>
                <a:spcPts val="600"/>
              </a:spcAft>
              <a:tabLst>
                <a:tab pos="180340" algn="l"/>
                <a:tab pos="360045" algn="l"/>
                <a:tab pos="540385" algn="l"/>
                <a:tab pos="720090" algn="l"/>
              </a:tabLst>
            </a:pPr>
            <a:r>
              <a:rPr lang="en-US" sz="1800" i="1">
                <a:effectLst/>
                <a:latin typeface="Times New Roman" panose="02020603050405020304" pitchFamily="18" charset="0"/>
                <a:ea typeface="Calibri" panose="020F0502020204030204" pitchFamily="34" charset="0"/>
                <a:cs typeface="Times New Roman" panose="02020603050405020304" pitchFamily="18" charset="0"/>
              </a:rPr>
              <a:t>D</a:t>
            </a:r>
            <a:r>
              <a:rPr lang="vi-VN" sz="1800" i="1">
                <a:effectLst/>
                <a:latin typeface="Times New Roman" panose="02020603050405020304" pitchFamily="18" charset="0"/>
                <a:ea typeface="Calibri" panose="020F0502020204030204" pitchFamily="34" charset="0"/>
                <a:cs typeface="Times New Roman" panose="02020603050405020304" pitchFamily="18" charset="0"/>
              </a:rPr>
              <a:t>anh sách đơn hàng</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5" name="Hình ảnh 109">
            <a:extLst>
              <a:ext uri="{FF2B5EF4-FFF2-40B4-BE49-F238E27FC236}">
                <a16:creationId xmlns:a16="http://schemas.microsoft.com/office/drawing/2014/main" id="{A32F9A60-5C5E-49AE-91F7-94C8F3786466}"/>
              </a:ext>
            </a:extLst>
          </p:cNvPr>
          <p:cNvPicPr>
            <a:picLocks noChangeAspect="1"/>
          </p:cNvPicPr>
          <p:nvPr/>
        </p:nvPicPr>
        <p:blipFill>
          <a:blip r:embed="rId3"/>
          <a:stretch>
            <a:fillRect/>
          </a:stretch>
        </p:blipFill>
        <p:spPr>
          <a:xfrm>
            <a:off x="348515" y="935821"/>
            <a:ext cx="8378291" cy="3891360"/>
          </a:xfrm>
          <a:prstGeom prst="rect">
            <a:avLst/>
          </a:prstGeom>
        </p:spPr>
      </p:pic>
    </p:spTree>
    <p:extLst>
      <p:ext uri="{BB962C8B-B14F-4D97-AF65-F5344CB8AC3E}">
        <p14:creationId xmlns:p14="http://schemas.microsoft.com/office/powerpoint/2010/main" val="32041551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5"/>
          <p:cNvSpPr txBox="1">
            <a:spLocks noGrp="1"/>
          </p:cNvSpPr>
          <p:nvPr>
            <p:ph type="ctrTitle"/>
          </p:nvPr>
        </p:nvSpPr>
        <p:spPr>
          <a:xfrm>
            <a:off x="2583711" y="536650"/>
            <a:ext cx="3976578" cy="585692"/>
          </a:xfrm>
          <a:prstGeom prst="rect">
            <a:avLst/>
          </a:prstGeom>
        </p:spPr>
        <p:txBody>
          <a:bodyPr spcFirstLastPara="1" wrap="square" lIns="91425" tIns="91425" rIns="91425" bIns="91425" anchor="b" anchorCtr="0">
            <a:noAutofit/>
          </a:bodyPr>
          <a:lstStyle/>
          <a:p>
            <a:pPr marL="0" marR="0" algn="ctr">
              <a:lnSpc>
                <a:spcPct val="150000"/>
              </a:lnSpc>
              <a:spcBef>
                <a:spcPts val="0"/>
              </a:spcBef>
              <a:spcAft>
                <a:spcPts val="600"/>
              </a:spcAft>
              <a:tabLst>
                <a:tab pos="180340" algn="l"/>
                <a:tab pos="360045" algn="l"/>
                <a:tab pos="540385" algn="l"/>
                <a:tab pos="720090" algn="l"/>
              </a:tabLst>
            </a:pPr>
            <a:r>
              <a:rPr lang="vi-VN" sz="1800" i="1">
                <a:effectLst/>
                <a:latin typeface="Times New Roman" panose="02020603050405020304" pitchFamily="18" charset="0"/>
                <a:ea typeface="Calibri" panose="020F0502020204030204" pitchFamily="34" charset="0"/>
                <a:cs typeface="Times New Roman" panose="02020603050405020304" pitchFamily="18" charset="0"/>
              </a:rPr>
              <a:t>Trang đăng nh</a:t>
            </a:r>
            <a:r>
              <a:rPr lang="en-US" sz="1800" i="1">
                <a:effectLst/>
                <a:latin typeface="Times New Roman" panose="02020603050405020304" pitchFamily="18" charset="0"/>
                <a:ea typeface="Calibri" panose="020F0502020204030204" pitchFamily="34" charset="0"/>
                <a:cs typeface="Times New Roman" panose="02020603050405020304" pitchFamily="18" charset="0"/>
              </a:rPr>
              <a:t>ập</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5" name="Hình ảnh 13">
            <a:extLst>
              <a:ext uri="{FF2B5EF4-FFF2-40B4-BE49-F238E27FC236}">
                <a16:creationId xmlns:a16="http://schemas.microsoft.com/office/drawing/2014/main" id="{290E9B05-D0DB-4464-9B23-7447D49BFA0B}"/>
              </a:ext>
            </a:extLst>
          </p:cNvPr>
          <p:cNvPicPr>
            <a:picLocks noChangeAspect="1"/>
          </p:cNvPicPr>
          <p:nvPr/>
        </p:nvPicPr>
        <p:blipFill rotWithShape="1">
          <a:blip r:embed="rId3"/>
          <a:srcRect t="8794" b="5396"/>
          <a:stretch/>
        </p:blipFill>
        <p:spPr bwMode="auto">
          <a:xfrm>
            <a:off x="409936" y="1122342"/>
            <a:ext cx="8324127" cy="3588578"/>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356021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5"/>
          <p:cNvSpPr txBox="1">
            <a:spLocks noGrp="1"/>
          </p:cNvSpPr>
          <p:nvPr>
            <p:ph type="ctrTitle"/>
          </p:nvPr>
        </p:nvSpPr>
        <p:spPr>
          <a:xfrm>
            <a:off x="2583711" y="536650"/>
            <a:ext cx="3976578" cy="585692"/>
          </a:xfrm>
          <a:prstGeom prst="rect">
            <a:avLst/>
          </a:prstGeom>
        </p:spPr>
        <p:txBody>
          <a:bodyPr spcFirstLastPara="1" wrap="square" lIns="91425" tIns="91425" rIns="91425" bIns="91425" anchor="b" anchorCtr="0">
            <a:noAutofit/>
          </a:bodyPr>
          <a:lstStyle/>
          <a:p>
            <a:pPr marL="0" marR="0" algn="ctr">
              <a:lnSpc>
                <a:spcPct val="150000"/>
              </a:lnSpc>
              <a:spcBef>
                <a:spcPts val="0"/>
              </a:spcBef>
              <a:spcAft>
                <a:spcPts val="600"/>
              </a:spcAft>
              <a:tabLst>
                <a:tab pos="180340" algn="l"/>
                <a:tab pos="360045" algn="l"/>
                <a:tab pos="540385" algn="l"/>
                <a:tab pos="720090" algn="l"/>
              </a:tabLst>
            </a:pPr>
            <a:r>
              <a:rPr lang="vi-VN" sz="1800" i="1">
                <a:effectLst/>
                <a:latin typeface="Times New Roman" panose="02020603050405020304" pitchFamily="18" charset="0"/>
                <a:ea typeface="Calibri" panose="020F0502020204030204" pitchFamily="34" charset="0"/>
                <a:cs typeface="Times New Roman" panose="02020603050405020304" pitchFamily="18" charset="0"/>
              </a:rPr>
              <a:t>Trang c</a:t>
            </a:r>
            <a:r>
              <a:rPr lang="en-US" sz="1800" i="1">
                <a:effectLst/>
                <a:latin typeface="Times New Roman" panose="02020603050405020304" pitchFamily="18" charset="0"/>
                <a:ea typeface="Calibri" panose="020F0502020204030204" pitchFamily="34" charset="0"/>
                <a:cs typeface="Times New Roman" panose="02020603050405020304" pitchFamily="18" charset="0"/>
              </a:rPr>
              <a:t>ập</a:t>
            </a:r>
            <a:r>
              <a:rPr lang="vi-VN" sz="1800" i="1">
                <a:effectLst/>
                <a:latin typeface="Times New Roman" panose="02020603050405020304" pitchFamily="18" charset="0"/>
                <a:ea typeface="Calibri" panose="020F0502020204030204" pitchFamily="34" charset="0"/>
                <a:cs typeface="Times New Roman" panose="02020603050405020304" pitchFamily="18" charset="0"/>
              </a:rPr>
              <a:t> nh</a:t>
            </a:r>
            <a:r>
              <a:rPr lang="en-US" sz="1800" i="1">
                <a:effectLst/>
                <a:latin typeface="Times New Roman" panose="02020603050405020304" pitchFamily="18" charset="0"/>
                <a:ea typeface="Calibri" panose="020F0502020204030204" pitchFamily="34" charset="0"/>
                <a:cs typeface="Times New Roman" panose="02020603050405020304" pitchFamily="18" charset="0"/>
              </a:rPr>
              <a:t>ật</a:t>
            </a:r>
            <a:r>
              <a:rPr lang="vi-VN" sz="1800" i="1">
                <a:effectLst/>
                <a:latin typeface="Times New Roman" panose="02020603050405020304" pitchFamily="18" charset="0"/>
                <a:ea typeface="Calibri" panose="020F0502020204030204" pitchFamily="34" charset="0"/>
                <a:cs typeface="Times New Roman" panose="02020603050405020304" pitchFamily="18" charset="0"/>
              </a:rPr>
              <a:t> thông tin nhân viên</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5" name="Hình ảnh 25">
            <a:extLst>
              <a:ext uri="{FF2B5EF4-FFF2-40B4-BE49-F238E27FC236}">
                <a16:creationId xmlns:a16="http://schemas.microsoft.com/office/drawing/2014/main" id="{CDFC6E16-E19B-4ACC-A99B-B2444C53FBDC}"/>
              </a:ext>
            </a:extLst>
          </p:cNvPr>
          <p:cNvPicPr>
            <a:picLocks noChangeAspect="1"/>
          </p:cNvPicPr>
          <p:nvPr/>
        </p:nvPicPr>
        <p:blipFill>
          <a:blip r:embed="rId3"/>
          <a:stretch>
            <a:fillRect/>
          </a:stretch>
        </p:blipFill>
        <p:spPr>
          <a:xfrm>
            <a:off x="673477" y="1001904"/>
            <a:ext cx="7577388" cy="3760750"/>
          </a:xfrm>
          <a:prstGeom prst="rect">
            <a:avLst/>
          </a:prstGeom>
        </p:spPr>
      </p:pic>
    </p:spTree>
    <p:extLst>
      <p:ext uri="{BB962C8B-B14F-4D97-AF65-F5344CB8AC3E}">
        <p14:creationId xmlns:p14="http://schemas.microsoft.com/office/powerpoint/2010/main" val="40396279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18"/>
          <p:cNvSpPr txBox="1">
            <a:spLocks noGrp="1"/>
          </p:cNvSpPr>
          <p:nvPr>
            <p:ph type="ctrTitle" idx="4294967295"/>
          </p:nvPr>
        </p:nvSpPr>
        <p:spPr>
          <a:xfrm>
            <a:off x="688712" y="1024667"/>
            <a:ext cx="5183221" cy="2866849"/>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5400">
                <a:solidFill>
                  <a:srgbClr val="FFFFFF"/>
                </a:solidFill>
              </a:rPr>
              <a:t>PHẦN GIAO DIỆN KHÁCH HÀNG</a:t>
            </a:r>
          </a:p>
        </p:txBody>
      </p:sp>
      <p:sp>
        <p:nvSpPr>
          <p:cNvPr id="117" name="Google Shape;117;p18"/>
          <p:cNvSpPr/>
          <p:nvPr/>
        </p:nvSpPr>
        <p:spPr>
          <a:xfrm>
            <a:off x="7415036" y="2688700"/>
            <a:ext cx="257297" cy="245675"/>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8" name="Google Shape;118;p18"/>
          <p:cNvGrpSpPr/>
          <p:nvPr/>
        </p:nvGrpSpPr>
        <p:grpSpPr>
          <a:xfrm>
            <a:off x="7095409" y="1308801"/>
            <a:ext cx="1102361" cy="1102633"/>
            <a:chOff x="6654650" y="3665275"/>
            <a:chExt cx="409100" cy="409125"/>
          </a:xfrm>
        </p:grpSpPr>
        <p:sp>
          <p:nvSpPr>
            <p:cNvPr id="119" name="Google Shape;119;p18"/>
            <p:cNvSpPr/>
            <p:nvPr/>
          </p:nvSpPr>
          <p:spPr>
            <a:xfrm>
              <a:off x="6808525" y="3819150"/>
              <a:ext cx="211875" cy="211900"/>
            </a:xfrm>
            <a:custGeom>
              <a:avLst/>
              <a:gdLst/>
              <a:ahLst/>
              <a:cxnLst/>
              <a:rect l="l" t="t" r="r" b="b"/>
              <a:pathLst>
                <a:path w="8475" h="8476" extrusionOk="0">
                  <a:moveTo>
                    <a:pt x="8157" y="0"/>
                  </a:moveTo>
                  <a:lnTo>
                    <a:pt x="7327" y="1075"/>
                  </a:lnTo>
                  <a:lnTo>
                    <a:pt x="6399" y="2150"/>
                  </a:lnTo>
                  <a:lnTo>
                    <a:pt x="5422" y="3249"/>
                  </a:lnTo>
                  <a:lnTo>
                    <a:pt x="4347" y="4348"/>
                  </a:lnTo>
                  <a:lnTo>
                    <a:pt x="3248" y="5422"/>
                  </a:lnTo>
                  <a:lnTo>
                    <a:pt x="2149" y="6399"/>
                  </a:lnTo>
                  <a:lnTo>
                    <a:pt x="1075" y="7327"/>
                  </a:lnTo>
                  <a:lnTo>
                    <a:pt x="0" y="8158"/>
                  </a:lnTo>
                  <a:lnTo>
                    <a:pt x="440" y="8280"/>
                  </a:lnTo>
                  <a:lnTo>
                    <a:pt x="855" y="8377"/>
                  </a:lnTo>
                  <a:lnTo>
                    <a:pt x="1294" y="8426"/>
                  </a:lnTo>
                  <a:lnTo>
                    <a:pt x="1734" y="8475"/>
                  </a:lnTo>
                  <a:lnTo>
                    <a:pt x="2174" y="8475"/>
                  </a:lnTo>
                  <a:lnTo>
                    <a:pt x="2613" y="8451"/>
                  </a:lnTo>
                  <a:lnTo>
                    <a:pt x="3028" y="8402"/>
                  </a:lnTo>
                  <a:lnTo>
                    <a:pt x="3468" y="8304"/>
                  </a:lnTo>
                  <a:lnTo>
                    <a:pt x="3883" y="8207"/>
                  </a:lnTo>
                  <a:lnTo>
                    <a:pt x="4323" y="8060"/>
                  </a:lnTo>
                  <a:lnTo>
                    <a:pt x="4714" y="7889"/>
                  </a:lnTo>
                  <a:lnTo>
                    <a:pt x="5129" y="7694"/>
                  </a:lnTo>
                  <a:lnTo>
                    <a:pt x="5520" y="7449"/>
                  </a:lnTo>
                  <a:lnTo>
                    <a:pt x="5886" y="7205"/>
                  </a:lnTo>
                  <a:lnTo>
                    <a:pt x="6252" y="6912"/>
                  </a:lnTo>
                  <a:lnTo>
                    <a:pt x="6594" y="6595"/>
                  </a:lnTo>
                  <a:lnTo>
                    <a:pt x="6912" y="6253"/>
                  </a:lnTo>
                  <a:lnTo>
                    <a:pt x="7205" y="5886"/>
                  </a:lnTo>
                  <a:lnTo>
                    <a:pt x="7449" y="5520"/>
                  </a:lnTo>
                  <a:lnTo>
                    <a:pt x="7693" y="5129"/>
                  </a:lnTo>
                  <a:lnTo>
                    <a:pt x="7889" y="4714"/>
                  </a:lnTo>
                  <a:lnTo>
                    <a:pt x="8060" y="4323"/>
                  </a:lnTo>
                  <a:lnTo>
                    <a:pt x="8206" y="3884"/>
                  </a:lnTo>
                  <a:lnTo>
                    <a:pt x="8304" y="3468"/>
                  </a:lnTo>
                  <a:lnTo>
                    <a:pt x="8402" y="3029"/>
                  </a:lnTo>
                  <a:lnTo>
                    <a:pt x="8450" y="2614"/>
                  </a:lnTo>
                  <a:lnTo>
                    <a:pt x="8475" y="2174"/>
                  </a:lnTo>
                  <a:lnTo>
                    <a:pt x="8475" y="1734"/>
                  </a:lnTo>
                  <a:lnTo>
                    <a:pt x="8426" y="1295"/>
                  </a:lnTo>
                  <a:lnTo>
                    <a:pt x="8377" y="855"/>
                  </a:lnTo>
                  <a:lnTo>
                    <a:pt x="8279" y="440"/>
                  </a:lnTo>
                  <a:lnTo>
                    <a:pt x="815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8"/>
            <p:cNvSpPr/>
            <p:nvPr/>
          </p:nvSpPr>
          <p:spPr>
            <a:xfrm>
              <a:off x="6654650" y="3665275"/>
              <a:ext cx="409100" cy="409125"/>
            </a:xfrm>
            <a:custGeom>
              <a:avLst/>
              <a:gdLst/>
              <a:ahLst/>
              <a:cxnLst/>
              <a:rect l="l" t="t" r="r" b="b"/>
              <a:pathLst>
                <a:path w="16364" h="16365" extrusionOk="0">
                  <a:moveTo>
                    <a:pt x="13580" y="1686"/>
                  </a:moveTo>
                  <a:lnTo>
                    <a:pt x="13677" y="1735"/>
                  </a:lnTo>
                  <a:lnTo>
                    <a:pt x="13775" y="1759"/>
                  </a:lnTo>
                  <a:lnTo>
                    <a:pt x="13848" y="1832"/>
                  </a:lnTo>
                  <a:lnTo>
                    <a:pt x="13897" y="1906"/>
                  </a:lnTo>
                  <a:lnTo>
                    <a:pt x="13946" y="1979"/>
                  </a:lnTo>
                  <a:lnTo>
                    <a:pt x="13970" y="2077"/>
                  </a:lnTo>
                  <a:lnTo>
                    <a:pt x="13995" y="2174"/>
                  </a:lnTo>
                  <a:lnTo>
                    <a:pt x="13995" y="2419"/>
                  </a:lnTo>
                  <a:lnTo>
                    <a:pt x="13922" y="2687"/>
                  </a:lnTo>
                  <a:lnTo>
                    <a:pt x="13824" y="3029"/>
                  </a:lnTo>
                  <a:lnTo>
                    <a:pt x="13677" y="3371"/>
                  </a:lnTo>
                  <a:lnTo>
                    <a:pt x="13482" y="3762"/>
                  </a:lnTo>
                  <a:lnTo>
                    <a:pt x="13238" y="4177"/>
                  </a:lnTo>
                  <a:lnTo>
                    <a:pt x="12993" y="3908"/>
                  </a:lnTo>
                  <a:lnTo>
                    <a:pt x="12749" y="3615"/>
                  </a:lnTo>
                  <a:lnTo>
                    <a:pt x="12407" y="3298"/>
                  </a:lnTo>
                  <a:lnTo>
                    <a:pt x="12041" y="3029"/>
                  </a:lnTo>
                  <a:lnTo>
                    <a:pt x="11675" y="2761"/>
                  </a:lnTo>
                  <a:lnTo>
                    <a:pt x="11308" y="2541"/>
                  </a:lnTo>
                  <a:lnTo>
                    <a:pt x="11748" y="2272"/>
                  </a:lnTo>
                  <a:lnTo>
                    <a:pt x="12187" y="2052"/>
                  </a:lnTo>
                  <a:lnTo>
                    <a:pt x="12554" y="1881"/>
                  </a:lnTo>
                  <a:lnTo>
                    <a:pt x="12920" y="1759"/>
                  </a:lnTo>
                  <a:lnTo>
                    <a:pt x="13213" y="1686"/>
                  </a:lnTo>
                  <a:close/>
                  <a:moveTo>
                    <a:pt x="9721" y="3591"/>
                  </a:moveTo>
                  <a:lnTo>
                    <a:pt x="9794" y="3615"/>
                  </a:lnTo>
                  <a:lnTo>
                    <a:pt x="9916" y="3713"/>
                  </a:lnTo>
                  <a:lnTo>
                    <a:pt x="10014" y="3835"/>
                  </a:lnTo>
                  <a:lnTo>
                    <a:pt x="10038" y="3908"/>
                  </a:lnTo>
                  <a:lnTo>
                    <a:pt x="10038" y="3982"/>
                  </a:lnTo>
                  <a:lnTo>
                    <a:pt x="10038" y="4055"/>
                  </a:lnTo>
                  <a:lnTo>
                    <a:pt x="10014" y="4128"/>
                  </a:lnTo>
                  <a:lnTo>
                    <a:pt x="9916" y="4250"/>
                  </a:lnTo>
                  <a:lnTo>
                    <a:pt x="9794" y="4348"/>
                  </a:lnTo>
                  <a:lnTo>
                    <a:pt x="9721" y="4372"/>
                  </a:lnTo>
                  <a:lnTo>
                    <a:pt x="9574" y="4372"/>
                  </a:lnTo>
                  <a:lnTo>
                    <a:pt x="9501" y="4348"/>
                  </a:lnTo>
                  <a:lnTo>
                    <a:pt x="9379" y="4250"/>
                  </a:lnTo>
                  <a:lnTo>
                    <a:pt x="9281" y="4128"/>
                  </a:lnTo>
                  <a:lnTo>
                    <a:pt x="9257" y="4055"/>
                  </a:lnTo>
                  <a:lnTo>
                    <a:pt x="9257" y="3982"/>
                  </a:lnTo>
                  <a:lnTo>
                    <a:pt x="9257" y="3908"/>
                  </a:lnTo>
                  <a:lnTo>
                    <a:pt x="9281" y="3835"/>
                  </a:lnTo>
                  <a:lnTo>
                    <a:pt x="9379" y="3713"/>
                  </a:lnTo>
                  <a:lnTo>
                    <a:pt x="9501" y="3615"/>
                  </a:lnTo>
                  <a:lnTo>
                    <a:pt x="9574" y="3591"/>
                  </a:lnTo>
                  <a:close/>
                  <a:moveTo>
                    <a:pt x="8182" y="3322"/>
                  </a:moveTo>
                  <a:lnTo>
                    <a:pt x="8304" y="3347"/>
                  </a:lnTo>
                  <a:lnTo>
                    <a:pt x="8402" y="3371"/>
                  </a:lnTo>
                  <a:lnTo>
                    <a:pt x="8500" y="3420"/>
                  </a:lnTo>
                  <a:lnTo>
                    <a:pt x="8597" y="3493"/>
                  </a:lnTo>
                  <a:lnTo>
                    <a:pt x="8671" y="3591"/>
                  </a:lnTo>
                  <a:lnTo>
                    <a:pt x="8719" y="3689"/>
                  </a:lnTo>
                  <a:lnTo>
                    <a:pt x="8768" y="3786"/>
                  </a:lnTo>
                  <a:lnTo>
                    <a:pt x="8768" y="3908"/>
                  </a:lnTo>
                  <a:lnTo>
                    <a:pt x="8768" y="4031"/>
                  </a:lnTo>
                  <a:lnTo>
                    <a:pt x="8719" y="4153"/>
                  </a:lnTo>
                  <a:lnTo>
                    <a:pt x="8671" y="4250"/>
                  </a:lnTo>
                  <a:lnTo>
                    <a:pt x="8597" y="4324"/>
                  </a:lnTo>
                  <a:lnTo>
                    <a:pt x="8500" y="4397"/>
                  </a:lnTo>
                  <a:lnTo>
                    <a:pt x="8402" y="4446"/>
                  </a:lnTo>
                  <a:lnTo>
                    <a:pt x="8304" y="4495"/>
                  </a:lnTo>
                  <a:lnTo>
                    <a:pt x="8060" y="4495"/>
                  </a:lnTo>
                  <a:lnTo>
                    <a:pt x="7962" y="4446"/>
                  </a:lnTo>
                  <a:lnTo>
                    <a:pt x="7865" y="4397"/>
                  </a:lnTo>
                  <a:lnTo>
                    <a:pt x="7767" y="4324"/>
                  </a:lnTo>
                  <a:lnTo>
                    <a:pt x="7694" y="4250"/>
                  </a:lnTo>
                  <a:lnTo>
                    <a:pt x="7645" y="4153"/>
                  </a:lnTo>
                  <a:lnTo>
                    <a:pt x="7596" y="4031"/>
                  </a:lnTo>
                  <a:lnTo>
                    <a:pt x="7596" y="3908"/>
                  </a:lnTo>
                  <a:lnTo>
                    <a:pt x="7596" y="3786"/>
                  </a:lnTo>
                  <a:lnTo>
                    <a:pt x="7645" y="3689"/>
                  </a:lnTo>
                  <a:lnTo>
                    <a:pt x="7694" y="3591"/>
                  </a:lnTo>
                  <a:lnTo>
                    <a:pt x="7767" y="3493"/>
                  </a:lnTo>
                  <a:lnTo>
                    <a:pt x="7865" y="3420"/>
                  </a:lnTo>
                  <a:lnTo>
                    <a:pt x="7962" y="3371"/>
                  </a:lnTo>
                  <a:lnTo>
                    <a:pt x="8060" y="3347"/>
                  </a:lnTo>
                  <a:lnTo>
                    <a:pt x="8182" y="3322"/>
                  </a:lnTo>
                  <a:close/>
                  <a:moveTo>
                    <a:pt x="9086" y="4763"/>
                  </a:moveTo>
                  <a:lnTo>
                    <a:pt x="9159" y="4788"/>
                  </a:lnTo>
                  <a:lnTo>
                    <a:pt x="9281" y="4885"/>
                  </a:lnTo>
                  <a:lnTo>
                    <a:pt x="9354" y="5007"/>
                  </a:lnTo>
                  <a:lnTo>
                    <a:pt x="9379" y="5081"/>
                  </a:lnTo>
                  <a:lnTo>
                    <a:pt x="9379" y="5154"/>
                  </a:lnTo>
                  <a:lnTo>
                    <a:pt x="9379" y="5227"/>
                  </a:lnTo>
                  <a:lnTo>
                    <a:pt x="9354" y="5301"/>
                  </a:lnTo>
                  <a:lnTo>
                    <a:pt x="9281" y="5423"/>
                  </a:lnTo>
                  <a:lnTo>
                    <a:pt x="9159" y="5520"/>
                  </a:lnTo>
                  <a:lnTo>
                    <a:pt x="9086" y="5545"/>
                  </a:lnTo>
                  <a:lnTo>
                    <a:pt x="8915" y="5545"/>
                  </a:lnTo>
                  <a:lnTo>
                    <a:pt x="8842" y="5520"/>
                  </a:lnTo>
                  <a:lnTo>
                    <a:pt x="8719" y="5423"/>
                  </a:lnTo>
                  <a:lnTo>
                    <a:pt x="8646" y="5301"/>
                  </a:lnTo>
                  <a:lnTo>
                    <a:pt x="8622" y="5227"/>
                  </a:lnTo>
                  <a:lnTo>
                    <a:pt x="8597" y="5154"/>
                  </a:lnTo>
                  <a:lnTo>
                    <a:pt x="8622" y="5081"/>
                  </a:lnTo>
                  <a:lnTo>
                    <a:pt x="8646" y="5007"/>
                  </a:lnTo>
                  <a:lnTo>
                    <a:pt x="8719" y="4885"/>
                  </a:lnTo>
                  <a:lnTo>
                    <a:pt x="8842" y="4788"/>
                  </a:lnTo>
                  <a:lnTo>
                    <a:pt x="8915" y="4763"/>
                  </a:lnTo>
                  <a:close/>
                  <a:moveTo>
                    <a:pt x="2540" y="11309"/>
                  </a:moveTo>
                  <a:lnTo>
                    <a:pt x="2760" y="11675"/>
                  </a:lnTo>
                  <a:lnTo>
                    <a:pt x="3029" y="12041"/>
                  </a:lnTo>
                  <a:lnTo>
                    <a:pt x="3298" y="12408"/>
                  </a:lnTo>
                  <a:lnTo>
                    <a:pt x="3615" y="12750"/>
                  </a:lnTo>
                  <a:lnTo>
                    <a:pt x="3908" y="12994"/>
                  </a:lnTo>
                  <a:lnTo>
                    <a:pt x="4177" y="13238"/>
                  </a:lnTo>
                  <a:lnTo>
                    <a:pt x="3762" y="13482"/>
                  </a:lnTo>
                  <a:lnTo>
                    <a:pt x="3371" y="13678"/>
                  </a:lnTo>
                  <a:lnTo>
                    <a:pt x="3029" y="13824"/>
                  </a:lnTo>
                  <a:lnTo>
                    <a:pt x="2687" y="13922"/>
                  </a:lnTo>
                  <a:lnTo>
                    <a:pt x="2418" y="13995"/>
                  </a:lnTo>
                  <a:lnTo>
                    <a:pt x="2174" y="13995"/>
                  </a:lnTo>
                  <a:lnTo>
                    <a:pt x="2076" y="13971"/>
                  </a:lnTo>
                  <a:lnTo>
                    <a:pt x="1979" y="13946"/>
                  </a:lnTo>
                  <a:lnTo>
                    <a:pt x="1905" y="13897"/>
                  </a:lnTo>
                  <a:lnTo>
                    <a:pt x="1832" y="13849"/>
                  </a:lnTo>
                  <a:lnTo>
                    <a:pt x="1759" y="13775"/>
                  </a:lnTo>
                  <a:lnTo>
                    <a:pt x="1734" y="13678"/>
                  </a:lnTo>
                  <a:lnTo>
                    <a:pt x="1686" y="13580"/>
                  </a:lnTo>
                  <a:lnTo>
                    <a:pt x="1686" y="13482"/>
                  </a:lnTo>
                  <a:lnTo>
                    <a:pt x="1686" y="13214"/>
                  </a:lnTo>
                  <a:lnTo>
                    <a:pt x="1759" y="12921"/>
                  </a:lnTo>
                  <a:lnTo>
                    <a:pt x="1881" y="12554"/>
                  </a:lnTo>
                  <a:lnTo>
                    <a:pt x="2052" y="12188"/>
                  </a:lnTo>
                  <a:lnTo>
                    <a:pt x="2272" y="11748"/>
                  </a:lnTo>
                  <a:lnTo>
                    <a:pt x="2540" y="11309"/>
                  </a:lnTo>
                  <a:close/>
                  <a:moveTo>
                    <a:pt x="15362" y="1"/>
                  </a:moveTo>
                  <a:lnTo>
                    <a:pt x="15094" y="25"/>
                  </a:lnTo>
                  <a:lnTo>
                    <a:pt x="14801" y="74"/>
                  </a:lnTo>
                  <a:lnTo>
                    <a:pt x="14483" y="172"/>
                  </a:lnTo>
                  <a:lnTo>
                    <a:pt x="14141" y="294"/>
                  </a:lnTo>
                  <a:lnTo>
                    <a:pt x="13775" y="440"/>
                  </a:lnTo>
                  <a:lnTo>
                    <a:pt x="13384" y="611"/>
                  </a:lnTo>
                  <a:lnTo>
                    <a:pt x="12993" y="831"/>
                  </a:lnTo>
                  <a:lnTo>
                    <a:pt x="12578" y="1051"/>
                  </a:lnTo>
                  <a:lnTo>
                    <a:pt x="11699" y="1613"/>
                  </a:lnTo>
                  <a:lnTo>
                    <a:pt x="10747" y="2272"/>
                  </a:lnTo>
                  <a:lnTo>
                    <a:pt x="10307" y="2101"/>
                  </a:lnTo>
                  <a:lnTo>
                    <a:pt x="9843" y="1955"/>
                  </a:lnTo>
                  <a:lnTo>
                    <a:pt x="9379" y="1857"/>
                  </a:lnTo>
                  <a:lnTo>
                    <a:pt x="8915" y="1784"/>
                  </a:lnTo>
                  <a:lnTo>
                    <a:pt x="8451" y="1735"/>
                  </a:lnTo>
                  <a:lnTo>
                    <a:pt x="7962" y="1735"/>
                  </a:lnTo>
                  <a:lnTo>
                    <a:pt x="7498" y="1784"/>
                  </a:lnTo>
                  <a:lnTo>
                    <a:pt x="7034" y="1832"/>
                  </a:lnTo>
                  <a:lnTo>
                    <a:pt x="6570" y="1930"/>
                  </a:lnTo>
                  <a:lnTo>
                    <a:pt x="6106" y="2077"/>
                  </a:lnTo>
                  <a:lnTo>
                    <a:pt x="5667" y="2248"/>
                  </a:lnTo>
                  <a:lnTo>
                    <a:pt x="5227" y="2443"/>
                  </a:lnTo>
                  <a:lnTo>
                    <a:pt x="4787" y="2687"/>
                  </a:lnTo>
                  <a:lnTo>
                    <a:pt x="4397" y="2980"/>
                  </a:lnTo>
                  <a:lnTo>
                    <a:pt x="4006" y="3273"/>
                  </a:lnTo>
                  <a:lnTo>
                    <a:pt x="3615" y="3615"/>
                  </a:lnTo>
                  <a:lnTo>
                    <a:pt x="3273" y="4006"/>
                  </a:lnTo>
                  <a:lnTo>
                    <a:pt x="2980" y="4397"/>
                  </a:lnTo>
                  <a:lnTo>
                    <a:pt x="2687" y="4788"/>
                  </a:lnTo>
                  <a:lnTo>
                    <a:pt x="2443" y="5227"/>
                  </a:lnTo>
                  <a:lnTo>
                    <a:pt x="2247" y="5667"/>
                  </a:lnTo>
                  <a:lnTo>
                    <a:pt x="2076" y="6107"/>
                  </a:lnTo>
                  <a:lnTo>
                    <a:pt x="1930" y="6571"/>
                  </a:lnTo>
                  <a:lnTo>
                    <a:pt x="1832" y="7035"/>
                  </a:lnTo>
                  <a:lnTo>
                    <a:pt x="1783" y="7499"/>
                  </a:lnTo>
                  <a:lnTo>
                    <a:pt x="1734" y="7963"/>
                  </a:lnTo>
                  <a:lnTo>
                    <a:pt x="1734" y="8451"/>
                  </a:lnTo>
                  <a:lnTo>
                    <a:pt x="1783" y="8915"/>
                  </a:lnTo>
                  <a:lnTo>
                    <a:pt x="1857" y="9379"/>
                  </a:lnTo>
                  <a:lnTo>
                    <a:pt x="1954" y="9843"/>
                  </a:lnTo>
                  <a:lnTo>
                    <a:pt x="2101" y="10307"/>
                  </a:lnTo>
                  <a:lnTo>
                    <a:pt x="2272" y="10747"/>
                  </a:lnTo>
                  <a:lnTo>
                    <a:pt x="1612" y="11699"/>
                  </a:lnTo>
                  <a:lnTo>
                    <a:pt x="1051" y="12579"/>
                  </a:lnTo>
                  <a:lnTo>
                    <a:pt x="831" y="12994"/>
                  </a:lnTo>
                  <a:lnTo>
                    <a:pt x="611" y="13385"/>
                  </a:lnTo>
                  <a:lnTo>
                    <a:pt x="440" y="13775"/>
                  </a:lnTo>
                  <a:lnTo>
                    <a:pt x="293" y="14142"/>
                  </a:lnTo>
                  <a:lnTo>
                    <a:pt x="171" y="14484"/>
                  </a:lnTo>
                  <a:lnTo>
                    <a:pt x="74" y="14801"/>
                  </a:lnTo>
                  <a:lnTo>
                    <a:pt x="25" y="15094"/>
                  </a:lnTo>
                  <a:lnTo>
                    <a:pt x="0" y="15363"/>
                  </a:lnTo>
                  <a:lnTo>
                    <a:pt x="0" y="15583"/>
                  </a:lnTo>
                  <a:lnTo>
                    <a:pt x="49" y="15802"/>
                  </a:lnTo>
                  <a:lnTo>
                    <a:pt x="123" y="15973"/>
                  </a:lnTo>
                  <a:lnTo>
                    <a:pt x="245" y="16120"/>
                  </a:lnTo>
                  <a:lnTo>
                    <a:pt x="342" y="16218"/>
                  </a:lnTo>
                  <a:lnTo>
                    <a:pt x="489" y="16291"/>
                  </a:lnTo>
                  <a:lnTo>
                    <a:pt x="635" y="16340"/>
                  </a:lnTo>
                  <a:lnTo>
                    <a:pt x="806" y="16364"/>
                  </a:lnTo>
                  <a:lnTo>
                    <a:pt x="1173" y="16364"/>
                  </a:lnTo>
                  <a:lnTo>
                    <a:pt x="1393" y="16315"/>
                  </a:lnTo>
                  <a:lnTo>
                    <a:pt x="1637" y="16267"/>
                  </a:lnTo>
                  <a:lnTo>
                    <a:pt x="2150" y="16120"/>
                  </a:lnTo>
                  <a:lnTo>
                    <a:pt x="2711" y="15876"/>
                  </a:lnTo>
                  <a:lnTo>
                    <a:pt x="3322" y="15583"/>
                  </a:lnTo>
                  <a:lnTo>
                    <a:pt x="3957" y="15192"/>
                  </a:lnTo>
                  <a:lnTo>
                    <a:pt x="4665" y="14752"/>
                  </a:lnTo>
                  <a:lnTo>
                    <a:pt x="5373" y="14264"/>
                  </a:lnTo>
                  <a:lnTo>
                    <a:pt x="6131" y="13702"/>
                  </a:lnTo>
                  <a:lnTo>
                    <a:pt x="6912" y="13092"/>
                  </a:lnTo>
                  <a:lnTo>
                    <a:pt x="7718" y="12432"/>
                  </a:lnTo>
                  <a:lnTo>
                    <a:pt x="8524" y="11724"/>
                  </a:lnTo>
                  <a:lnTo>
                    <a:pt x="9330" y="10967"/>
                  </a:lnTo>
                  <a:lnTo>
                    <a:pt x="10160" y="10161"/>
                  </a:lnTo>
                  <a:lnTo>
                    <a:pt x="10966" y="9330"/>
                  </a:lnTo>
                  <a:lnTo>
                    <a:pt x="11723" y="8524"/>
                  </a:lnTo>
                  <a:lnTo>
                    <a:pt x="12432" y="7718"/>
                  </a:lnTo>
                  <a:lnTo>
                    <a:pt x="13091" y="6912"/>
                  </a:lnTo>
                  <a:lnTo>
                    <a:pt x="13702" y="6131"/>
                  </a:lnTo>
                  <a:lnTo>
                    <a:pt x="14263" y="5374"/>
                  </a:lnTo>
                  <a:lnTo>
                    <a:pt x="14752" y="4666"/>
                  </a:lnTo>
                  <a:lnTo>
                    <a:pt x="15192" y="3957"/>
                  </a:lnTo>
                  <a:lnTo>
                    <a:pt x="15582" y="3322"/>
                  </a:lnTo>
                  <a:lnTo>
                    <a:pt x="15875" y="2712"/>
                  </a:lnTo>
                  <a:lnTo>
                    <a:pt x="16120" y="2150"/>
                  </a:lnTo>
                  <a:lnTo>
                    <a:pt x="16266" y="1637"/>
                  </a:lnTo>
                  <a:lnTo>
                    <a:pt x="16315" y="1393"/>
                  </a:lnTo>
                  <a:lnTo>
                    <a:pt x="16364" y="1173"/>
                  </a:lnTo>
                  <a:lnTo>
                    <a:pt x="16364" y="978"/>
                  </a:lnTo>
                  <a:lnTo>
                    <a:pt x="16364" y="807"/>
                  </a:lnTo>
                  <a:lnTo>
                    <a:pt x="16339" y="636"/>
                  </a:lnTo>
                  <a:lnTo>
                    <a:pt x="16291" y="489"/>
                  </a:lnTo>
                  <a:lnTo>
                    <a:pt x="16217" y="343"/>
                  </a:lnTo>
                  <a:lnTo>
                    <a:pt x="16120" y="245"/>
                  </a:lnTo>
                  <a:lnTo>
                    <a:pt x="15973" y="123"/>
                  </a:lnTo>
                  <a:lnTo>
                    <a:pt x="15802" y="50"/>
                  </a:lnTo>
                  <a:lnTo>
                    <a:pt x="1558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 name="Google Shape;121;p18"/>
          <p:cNvGrpSpPr/>
          <p:nvPr/>
        </p:nvGrpSpPr>
        <p:grpSpPr>
          <a:xfrm rot="2580127">
            <a:off x="5933413" y="1589550"/>
            <a:ext cx="728298" cy="728371"/>
            <a:chOff x="570875" y="4322250"/>
            <a:chExt cx="443300" cy="443325"/>
          </a:xfrm>
        </p:grpSpPr>
        <p:sp>
          <p:nvSpPr>
            <p:cNvPr id="122" name="Google Shape;122;p18"/>
            <p:cNvSpPr/>
            <p:nvPr/>
          </p:nvSpPr>
          <p:spPr>
            <a:xfrm>
              <a:off x="570875" y="4322250"/>
              <a:ext cx="443300" cy="443325"/>
            </a:xfrm>
            <a:custGeom>
              <a:avLst/>
              <a:gdLst/>
              <a:ahLst/>
              <a:cxnLst/>
              <a:rect l="l" t="t" r="r" b="b"/>
              <a:pathLst>
                <a:path w="17732" h="17733" extrusionOk="0">
                  <a:moveTo>
                    <a:pt x="13091" y="2712"/>
                  </a:moveTo>
                  <a:lnTo>
                    <a:pt x="13286" y="2736"/>
                  </a:lnTo>
                  <a:lnTo>
                    <a:pt x="13506" y="2785"/>
                  </a:lnTo>
                  <a:lnTo>
                    <a:pt x="13702" y="2858"/>
                  </a:lnTo>
                  <a:lnTo>
                    <a:pt x="13873" y="2956"/>
                  </a:lnTo>
                  <a:lnTo>
                    <a:pt x="14068" y="3054"/>
                  </a:lnTo>
                  <a:lnTo>
                    <a:pt x="14239" y="3176"/>
                  </a:lnTo>
                  <a:lnTo>
                    <a:pt x="14410" y="3323"/>
                  </a:lnTo>
                  <a:lnTo>
                    <a:pt x="14556" y="3493"/>
                  </a:lnTo>
                  <a:lnTo>
                    <a:pt x="14679" y="3664"/>
                  </a:lnTo>
                  <a:lnTo>
                    <a:pt x="14776" y="3860"/>
                  </a:lnTo>
                  <a:lnTo>
                    <a:pt x="14874" y="4031"/>
                  </a:lnTo>
                  <a:lnTo>
                    <a:pt x="14947" y="4226"/>
                  </a:lnTo>
                  <a:lnTo>
                    <a:pt x="14996" y="4446"/>
                  </a:lnTo>
                  <a:lnTo>
                    <a:pt x="15021" y="4641"/>
                  </a:lnTo>
                  <a:lnTo>
                    <a:pt x="15021" y="4861"/>
                  </a:lnTo>
                  <a:lnTo>
                    <a:pt x="15021" y="5057"/>
                  </a:lnTo>
                  <a:lnTo>
                    <a:pt x="14996" y="5252"/>
                  </a:lnTo>
                  <a:lnTo>
                    <a:pt x="14947" y="5472"/>
                  </a:lnTo>
                  <a:lnTo>
                    <a:pt x="14874" y="5667"/>
                  </a:lnTo>
                  <a:lnTo>
                    <a:pt x="14776" y="5838"/>
                  </a:lnTo>
                  <a:lnTo>
                    <a:pt x="14679" y="6033"/>
                  </a:lnTo>
                  <a:lnTo>
                    <a:pt x="14556" y="6204"/>
                  </a:lnTo>
                  <a:lnTo>
                    <a:pt x="14410" y="6375"/>
                  </a:lnTo>
                  <a:lnTo>
                    <a:pt x="13433" y="7328"/>
                  </a:lnTo>
                  <a:lnTo>
                    <a:pt x="13311" y="7426"/>
                  </a:lnTo>
                  <a:lnTo>
                    <a:pt x="13189" y="7499"/>
                  </a:lnTo>
                  <a:lnTo>
                    <a:pt x="13042" y="7548"/>
                  </a:lnTo>
                  <a:lnTo>
                    <a:pt x="12871" y="7572"/>
                  </a:lnTo>
                  <a:lnTo>
                    <a:pt x="12725" y="7548"/>
                  </a:lnTo>
                  <a:lnTo>
                    <a:pt x="12578" y="7499"/>
                  </a:lnTo>
                  <a:lnTo>
                    <a:pt x="12456" y="7426"/>
                  </a:lnTo>
                  <a:lnTo>
                    <a:pt x="12334" y="7328"/>
                  </a:lnTo>
                  <a:lnTo>
                    <a:pt x="10405" y="5398"/>
                  </a:lnTo>
                  <a:lnTo>
                    <a:pt x="10307" y="5276"/>
                  </a:lnTo>
                  <a:lnTo>
                    <a:pt x="10234" y="5154"/>
                  </a:lnTo>
                  <a:lnTo>
                    <a:pt x="10185" y="5008"/>
                  </a:lnTo>
                  <a:lnTo>
                    <a:pt x="10160" y="4861"/>
                  </a:lnTo>
                  <a:lnTo>
                    <a:pt x="10185" y="4690"/>
                  </a:lnTo>
                  <a:lnTo>
                    <a:pt x="10234" y="4544"/>
                  </a:lnTo>
                  <a:lnTo>
                    <a:pt x="10307" y="4422"/>
                  </a:lnTo>
                  <a:lnTo>
                    <a:pt x="10405" y="4299"/>
                  </a:lnTo>
                  <a:lnTo>
                    <a:pt x="11357" y="3323"/>
                  </a:lnTo>
                  <a:lnTo>
                    <a:pt x="11528" y="3176"/>
                  </a:lnTo>
                  <a:lnTo>
                    <a:pt x="11699" y="3054"/>
                  </a:lnTo>
                  <a:lnTo>
                    <a:pt x="11894" y="2956"/>
                  </a:lnTo>
                  <a:lnTo>
                    <a:pt x="12065" y="2858"/>
                  </a:lnTo>
                  <a:lnTo>
                    <a:pt x="12261" y="2785"/>
                  </a:lnTo>
                  <a:lnTo>
                    <a:pt x="12481" y="2736"/>
                  </a:lnTo>
                  <a:lnTo>
                    <a:pt x="12676" y="2712"/>
                  </a:lnTo>
                  <a:close/>
                  <a:moveTo>
                    <a:pt x="8377" y="8867"/>
                  </a:moveTo>
                  <a:lnTo>
                    <a:pt x="8475" y="8891"/>
                  </a:lnTo>
                  <a:lnTo>
                    <a:pt x="8548" y="8915"/>
                  </a:lnTo>
                  <a:lnTo>
                    <a:pt x="8646" y="8964"/>
                  </a:lnTo>
                  <a:lnTo>
                    <a:pt x="8719" y="9013"/>
                  </a:lnTo>
                  <a:lnTo>
                    <a:pt x="8768" y="9086"/>
                  </a:lnTo>
                  <a:lnTo>
                    <a:pt x="8817" y="9184"/>
                  </a:lnTo>
                  <a:lnTo>
                    <a:pt x="8841" y="9257"/>
                  </a:lnTo>
                  <a:lnTo>
                    <a:pt x="8866" y="9355"/>
                  </a:lnTo>
                  <a:lnTo>
                    <a:pt x="8841" y="9453"/>
                  </a:lnTo>
                  <a:lnTo>
                    <a:pt x="8817" y="9550"/>
                  </a:lnTo>
                  <a:lnTo>
                    <a:pt x="8768" y="9624"/>
                  </a:lnTo>
                  <a:lnTo>
                    <a:pt x="8719" y="9697"/>
                  </a:lnTo>
                  <a:lnTo>
                    <a:pt x="6179" y="12237"/>
                  </a:lnTo>
                  <a:lnTo>
                    <a:pt x="6106" y="12310"/>
                  </a:lnTo>
                  <a:lnTo>
                    <a:pt x="6033" y="12359"/>
                  </a:lnTo>
                  <a:lnTo>
                    <a:pt x="5935" y="12383"/>
                  </a:lnTo>
                  <a:lnTo>
                    <a:pt x="5740" y="12383"/>
                  </a:lnTo>
                  <a:lnTo>
                    <a:pt x="5642" y="12359"/>
                  </a:lnTo>
                  <a:lnTo>
                    <a:pt x="5569" y="12310"/>
                  </a:lnTo>
                  <a:lnTo>
                    <a:pt x="5496" y="12237"/>
                  </a:lnTo>
                  <a:lnTo>
                    <a:pt x="5422" y="12164"/>
                  </a:lnTo>
                  <a:lnTo>
                    <a:pt x="5373" y="12090"/>
                  </a:lnTo>
                  <a:lnTo>
                    <a:pt x="5349" y="11993"/>
                  </a:lnTo>
                  <a:lnTo>
                    <a:pt x="5349" y="11895"/>
                  </a:lnTo>
                  <a:lnTo>
                    <a:pt x="5349" y="11797"/>
                  </a:lnTo>
                  <a:lnTo>
                    <a:pt x="5373" y="11700"/>
                  </a:lnTo>
                  <a:lnTo>
                    <a:pt x="5422" y="11626"/>
                  </a:lnTo>
                  <a:lnTo>
                    <a:pt x="5496" y="11553"/>
                  </a:lnTo>
                  <a:lnTo>
                    <a:pt x="8036" y="9013"/>
                  </a:lnTo>
                  <a:lnTo>
                    <a:pt x="8109" y="8964"/>
                  </a:lnTo>
                  <a:lnTo>
                    <a:pt x="8182" y="8915"/>
                  </a:lnTo>
                  <a:lnTo>
                    <a:pt x="8280" y="8891"/>
                  </a:lnTo>
                  <a:lnTo>
                    <a:pt x="8377" y="8867"/>
                  </a:lnTo>
                  <a:close/>
                  <a:moveTo>
                    <a:pt x="14825" y="1"/>
                  </a:moveTo>
                  <a:lnTo>
                    <a:pt x="14288" y="25"/>
                  </a:lnTo>
                  <a:lnTo>
                    <a:pt x="13751" y="50"/>
                  </a:lnTo>
                  <a:lnTo>
                    <a:pt x="13213" y="123"/>
                  </a:lnTo>
                  <a:lnTo>
                    <a:pt x="12676" y="245"/>
                  </a:lnTo>
                  <a:lnTo>
                    <a:pt x="12163" y="367"/>
                  </a:lnTo>
                  <a:lnTo>
                    <a:pt x="11675" y="538"/>
                  </a:lnTo>
                  <a:lnTo>
                    <a:pt x="11235" y="758"/>
                  </a:lnTo>
                  <a:lnTo>
                    <a:pt x="11015" y="856"/>
                  </a:lnTo>
                  <a:lnTo>
                    <a:pt x="10844" y="1002"/>
                  </a:lnTo>
                  <a:lnTo>
                    <a:pt x="10649" y="1124"/>
                  </a:lnTo>
                  <a:lnTo>
                    <a:pt x="10502" y="1271"/>
                  </a:lnTo>
                  <a:lnTo>
                    <a:pt x="5544" y="6229"/>
                  </a:lnTo>
                  <a:lnTo>
                    <a:pt x="391" y="6229"/>
                  </a:lnTo>
                  <a:lnTo>
                    <a:pt x="245" y="6253"/>
                  </a:lnTo>
                  <a:lnTo>
                    <a:pt x="147" y="6278"/>
                  </a:lnTo>
                  <a:lnTo>
                    <a:pt x="49" y="6327"/>
                  </a:lnTo>
                  <a:lnTo>
                    <a:pt x="0" y="6400"/>
                  </a:lnTo>
                  <a:lnTo>
                    <a:pt x="0" y="6473"/>
                  </a:lnTo>
                  <a:lnTo>
                    <a:pt x="25" y="6571"/>
                  </a:lnTo>
                  <a:lnTo>
                    <a:pt x="74" y="6668"/>
                  </a:lnTo>
                  <a:lnTo>
                    <a:pt x="171" y="6791"/>
                  </a:lnTo>
                  <a:lnTo>
                    <a:pt x="2589" y="9184"/>
                  </a:lnTo>
                  <a:lnTo>
                    <a:pt x="2272" y="9502"/>
                  </a:lnTo>
                  <a:lnTo>
                    <a:pt x="953" y="9746"/>
                  </a:lnTo>
                  <a:lnTo>
                    <a:pt x="806" y="9795"/>
                  </a:lnTo>
                  <a:lnTo>
                    <a:pt x="684" y="9843"/>
                  </a:lnTo>
                  <a:lnTo>
                    <a:pt x="611" y="9941"/>
                  </a:lnTo>
                  <a:lnTo>
                    <a:pt x="562" y="10014"/>
                  </a:lnTo>
                  <a:lnTo>
                    <a:pt x="562" y="10112"/>
                  </a:lnTo>
                  <a:lnTo>
                    <a:pt x="586" y="10234"/>
                  </a:lnTo>
                  <a:lnTo>
                    <a:pt x="635" y="10332"/>
                  </a:lnTo>
                  <a:lnTo>
                    <a:pt x="733" y="10454"/>
                  </a:lnTo>
                  <a:lnTo>
                    <a:pt x="7278" y="16999"/>
                  </a:lnTo>
                  <a:lnTo>
                    <a:pt x="7401" y="17097"/>
                  </a:lnTo>
                  <a:lnTo>
                    <a:pt x="7498" y="17146"/>
                  </a:lnTo>
                  <a:lnTo>
                    <a:pt x="7620" y="17170"/>
                  </a:lnTo>
                  <a:lnTo>
                    <a:pt x="7718" y="17170"/>
                  </a:lnTo>
                  <a:lnTo>
                    <a:pt x="7791" y="17122"/>
                  </a:lnTo>
                  <a:lnTo>
                    <a:pt x="7889" y="17048"/>
                  </a:lnTo>
                  <a:lnTo>
                    <a:pt x="7938" y="16926"/>
                  </a:lnTo>
                  <a:lnTo>
                    <a:pt x="7987" y="16780"/>
                  </a:lnTo>
                  <a:lnTo>
                    <a:pt x="8231" y="15461"/>
                  </a:lnTo>
                  <a:lnTo>
                    <a:pt x="8548" y="15143"/>
                  </a:lnTo>
                  <a:lnTo>
                    <a:pt x="10942" y="17561"/>
                  </a:lnTo>
                  <a:lnTo>
                    <a:pt x="11064" y="17659"/>
                  </a:lnTo>
                  <a:lnTo>
                    <a:pt x="11162" y="17708"/>
                  </a:lnTo>
                  <a:lnTo>
                    <a:pt x="11259" y="17732"/>
                  </a:lnTo>
                  <a:lnTo>
                    <a:pt x="11333" y="17732"/>
                  </a:lnTo>
                  <a:lnTo>
                    <a:pt x="11406" y="17683"/>
                  </a:lnTo>
                  <a:lnTo>
                    <a:pt x="11455" y="17586"/>
                  </a:lnTo>
                  <a:lnTo>
                    <a:pt x="11479" y="17488"/>
                  </a:lnTo>
                  <a:lnTo>
                    <a:pt x="11504" y="17341"/>
                  </a:lnTo>
                  <a:lnTo>
                    <a:pt x="11504" y="12188"/>
                  </a:lnTo>
                  <a:lnTo>
                    <a:pt x="16461" y="7230"/>
                  </a:lnTo>
                  <a:lnTo>
                    <a:pt x="16608" y="7084"/>
                  </a:lnTo>
                  <a:lnTo>
                    <a:pt x="16730" y="6888"/>
                  </a:lnTo>
                  <a:lnTo>
                    <a:pt x="16877" y="6693"/>
                  </a:lnTo>
                  <a:lnTo>
                    <a:pt x="16974" y="6498"/>
                  </a:lnTo>
                  <a:lnTo>
                    <a:pt x="17194" y="6058"/>
                  </a:lnTo>
                  <a:lnTo>
                    <a:pt x="17365" y="5569"/>
                  </a:lnTo>
                  <a:lnTo>
                    <a:pt x="17487" y="5057"/>
                  </a:lnTo>
                  <a:lnTo>
                    <a:pt x="17609" y="4519"/>
                  </a:lnTo>
                  <a:lnTo>
                    <a:pt x="17683" y="3982"/>
                  </a:lnTo>
                  <a:lnTo>
                    <a:pt x="17707" y="3445"/>
                  </a:lnTo>
                  <a:lnTo>
                    <a:pt x="17731" y="2907"/>
                  </a:lnTo>
                  <a:lnTo>
                    <a:pt x="17731" y="2419"/>
                  </a:lnTo>
                  <a:lnTo>
                    <a:pt x="17707" y="1955"/>
                  </a:lnTo>
                  <a:lnTo>
                    <a:pt x="17658" y="1515"/>
                  </a:lnTo>
                  <a:lnTo>
                    <a:pt x="17585" y="1149"/>
                  </a:lnTo>
                  <a:lnTo>
                    <a:pt x="17512" y="831"/>
                  </a:lnTo>
                  <a:lnTo>
                    <a:pt x="17414" y="587"/>
                  </a:lnTo>
                  <a:lnTo>
                    <a:pt x="17341" y="489"/>
                  </a:lnTo>
                  <a:lnTo>
                    <a:pt x="17292" y="441"/>
                  </a:lnTo>
                  <a:lnTo>
                    <a:pt x="17243" y="392"/>
                  </a:lnTo>
                  <a:lnTo>
                    <a:pt x="17145" y="318"/>
                  </a:lnTo>
                  <a:lnTo>
                    <a:pt x="16901" y="221"/>
                  </a:lnTo>
                  <a:lnTo>
                    <a:pt x="16584" y="148"/>
                  </a:lnTo>
                  <a:lnTo>
                    <a:pt x="16217" y="74"/>
                  </a:lnTo>
                  <a:lnTo>
                    <a:pt x="15778" y="25"/>
                  </a:lnTo>
                  <a:lnTo>
                    <a:pt x="1531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8"/>
            <p:cNvSpPr/>
            <p:nvPr/>
          </p:nvSpPr>
          <p:spPr>
            <a:xfrm>
              <a:off x="597725" y="4665400"/>
              <a:ext cx="73300" cy="73300"/>
            </a:xfrm>
            <a:custGeom>
              <a:avLst/>
              <a:gdLst/>
              <a:ahLst/>
              <a:cxnLst/>
              <a:rect l="l" t="t" r="r" b="b"/>
              <a:pathLst>
                <a:path w="2932" h="2932" extrusionOk="0">
                  <a:moveTo>
                    <a:pt x="2028" y="1"/>
                  </a:moveTo>
                  <a:lnTo>
                    <a:pt x="1857" y="25"/>
                  </a:lnTo>
                  <a:lnTo>
                    <a:pt x="1686" y="74"/>
                  </a:lnTo>
                  <a:lnTo>
                    <a:pt x="1515" y="147"/>
                  </a:lnTo>
                  <a:lnTo>
                    <a:pt x="1369" y="269"/>
                  </a:lnTo>
                  <a:lnTo>
                    <a:pt x="1222" y="489"/>
                  </a:lnTo>
                  <a:lnTo>
                    <a:pt x="1002" y="831"/>
                  </a:lnTo>
                  <a:lnTo>
                    <a:pt x="563" y="1735"/>
                  </a:lnTo>
                  <a:lnTo>
                    <a:pt x="172" y="2565"/>
                  </a:lnTo>
                  <a:lnTo>
                    <a:pt x="1" y="2932"/>
                  </a:lnTo>
                  <a:lnTo>
                    <a:pt x="1" y="2932"/>
                  </a:lnTo>
                  <a:lnTo>
                    <a:pt x="367" y="2761"/>
                  </a:lnTo>
                  <a:lnTo>
                    <a:pt x="1198" y="2370"/>
                  </a:lnTo>
                  <a:lnTo>
                    <a:pt x="2101" y="1930"/>
                  </a:lnTo>
                  <a:lnTo>
                    <a:pt x="2443" y="1710"/>
                  </a:lnTo>
                  <a:lnTo>
                    <a:pt x="2663" y="1564"/>
                  </a:lnTo>
                  <a:lnTo>
                    <a:pt x="2785" y="1417"/>
                  </a:lnTo>
                  <a:lnTo>
                    <a:pt x="2858" y="1246"/>
                  </a:lnTo>
                  <a:lnTo>
                    <a:pt x="2907" y="1075"/>
                  </a:lnTo>
                  <a:lnTo>
                    <a:pt x="2932" y="904"/>
                  </a:lnTo>
                  <a:lnTo>
                    <a:pt x="2907" y="733"/>
                  </a:lnTo>
                  <a:lnTo>
                    <a:pt x="2858" y="562"/>
                  </a:lnTo>
                  <a:lnTo>
                    <a:pt x="2785" y="416"/>
                  </a:lnTo>
                  <a:lnTo>
                    <a:pt x="2663" y="269"/>
                  </a:lnTo>
                  <a:lnTo>
                    <a:pt x="2517" y="147"/>
                  </a:lnTo>
                  <a:lnTo>
                    <a:pt x="2370" y="74"/>
                  </a:lnTo>
                  <a:lnTo>
                    <a:pt x="2199" y="25"/>
                  </a:lnTo>
                  <a:lnTo>
                    <a:pt x="202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8"/>
            <p:cNvSpPr/>
            <p:nvPr/>
          </p:nvSpPr>
          <p:spPr>
            <a:xfrm>
              <a:off x="654525" y="4708150"/>
              <a:ext cx="47025" cy="47025"/>
            </a:xfrm>
            <a:custGeom>
              <a:avLst/>
              <a:gdLst/>
              <a:ahLst/>
              <a:cxnLst/>
              <a:rect l="l" t="t" r="r" b="b"/>
              <a:pathLst>
                <a:path w="1881" h="1881" extrusionOk="0">
                  <a:moveTo>
                    <a:pt x="1124" y="0"/>
                  </a:moveTo>
                  <a:lnTo>
                    <a:pt x="977" y="25"/>
                  </a:lnTo>
                  <a:lnTo>
                    <a:pt x="831" y="74"/>
                  </a:lnTo>
                  <a:lnTo>
                    <a:pt x="709" y="147"/>
                  </a:lnTo>
                  <a:lnTo>
                    <a:pt x="586" y="245"/>
                  </a:lnTo>
                  <a:lnTo>
                    <a:pt x="464" y="391"/>
                  </a:lnTo>
                  <a:lnTo>
                    <a:pt x="367" y="611"/>
                  </a:lnTo>
                  <a:lnTo>
                    <a:pt x="269" y="880"/>
                  </a:lnTo>
                  <a:lnTo>
                    <a:pt x="171" y="1173"/>
                  </a:lnTo>
                  <a:lnTo>
                    <a:pt x="49" y="1686"/>
                  </a:lnTo>
                  <a:lnTo>
                    <a:pt x="0" y="1881"/>
                  </a:lnTo>
                  <a:lnTo>
                    <a:pt x="0" y="1881"/>
                  </a:lnTo>
                  <a:lnTo>
                    <a:pt x="220" y="1857"/>
                  </a:lnTo>
                  <a:lnTo>
                    <a:pt x="733" y="1710"/>
                  </a:lnTo>
                  <a:lnTo>
                    <a:pt x="1002" y="1637"/>
                  </a:lnTo>
                  <a:lnTo>
                    <a:pt x="1270" y="1539"/>
                  </a:lnTo>
                  <a:lnTo>
                    <a:pt x="1515" y="1417"/>
                  </a:lnTo>
                  <a:lnTo>
                    <a:pt x="1661" y="1319"/>
                  </a:lnTo>
                  <a:lnTo>
                    <a:pt x="1759" y="1197"/>
                  </a:lnTo>
                  <a:lnTo>
                    <a:pt x="1832" y="1051"/>
                  </a:lnTo>
                  <a:lnTo>
                    <a:pt x="1881" y="928"/>
                  </a:lnTo>
                  <a:lnTo>
                    <a:pt x="1881" y="782"/>
                  </a:lnTo>
                  <a:lnTo>
                    <a:pt x="1881" y="635"/>
                  </a:lnTo>
                  <a:lnTo>
                    <a:pt x="1832" y="489"/>
                  </a:lnTo>
                  <a:lnTo>
                    <a:pt x="1759" y="367"/>
                  </a:lnTo>
                  <a:lnTo>
                    <a:pt x="1661" y="245"/>
                  </a:lnTo>
                  <a:lnTo>
                    <a:pt x="1539" y="147"/>
                  </a:lnTo>
                  <a:lnTo>
                    <a:pt x="1417" y="74"/>
                  </a:lnTo>
                  <a:lnTo>
                    <a:pt x="1270" y="25"/>
                  </a:lnTo>
                  <a:lnTo>
                    <a:pt x="112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8"/>
            <p:cNvSpPr/>
            <p:nvPr/>
          </p:nvSpPr>
          <p:spPr>
            <a:xfrm>
              <a:off x="581250" y="4634875"/>
              <a:ext cx="47050" cy="47050"/>
            </a:xfrm>
            <a:custGeom>
              <a:avLst/>
              <a:gdLst/>
              <a:ahLst/>
              <a:cxnLst/>
              <a:rect l="l" t="t" r="r" b="b"/>
              <a:pathLst>
                <a:path w="1882" h="1882" extrusionOk="0">
                  <a:moveTo>
                    <a:pt x="953" y="1"/>
                  </a:moveTo>
                  <a:lnTo>
                    <a:pt x="831" y="49"/>
                  </a:lnTo>
                  <a:lnTo>
                    <a:pt x="684" y="123"/>
                  </a:lnTo>
                  <a:lnTo>
                    <a:pt x="562" y="220"/>
                  </a:lnTo>
                  <a:lnTo>
                    <a:pt x="465" y="367"/>
                  </a:lnTo>
                  <a:lnTo>
                    <a:pt x="342" y="611"/>
                  </a:lnTo>
                  <a:lnTo>
                    <a:pt x="245" y="880"/>
                  </a:lnTo>
                  <a:lnTo>
                    <a:pt x="171" y="1148"/>
                  </a:lnTo>
                  <a:lnTo>
                    <a:pt x="25" y="1661"/>
                  </a:lnTo>
                  <a:lnTo>
                    <a:pt x="1" y="1881"/>
                  </a:lnTo>
                  <a:lnTo>
                    <a:pt x="196" y="1832"/>
                  </a:lnTo>
                  <a:lnTo>
                    <a:pt x="709" y="1710"/>
                  </a:lnTo>
                  <a:lnTo>
                    <a:pt x="1002" y="1613"/>
                  </a:lnTo>
                  <a:lnTo>
                    <a:pt x="1271" y="1515"/>
                  </a:lnTo>
                  <a:lnTo>
                    <a:pt x="1490" y="1417"/>
                  </a:lnTo>
                  <a:lnTo>
                    <a:pt x="1637" y="1295"/>
                  </a:lnTo>
                  <a:lnTo>
                    <a:pt x="1735" y="1173"/>
                  </a:lnTo>
                  <a:lnTo>
                    <a:pt x="1808" y="1051"/>
                  </a:lnTo>
                  <a:lnTo>
                    <a:pt x="1857" y="904"/>
                  </a:lnTo>
                  <a:lnTo>
                    <a:pt x="1881" y="758"/>
                  </a:lnTo>
                  <a:lnTo>
                    <a:pt x="1857" y="611"/>
                  </a:lnTo>
                  <a:lnTo>
                    <a:pt x="1808" y="465"/>
                  </a:lnTo>
                  <a:lnTo>
                    <a:pt x="1735" y="343"/>
                  </a:lnTo>
                  <a:lnTo>
                    <a:pt x="1637" y="220"/>
                  </a:lnTo>
                  <a:lnTo>
                    <a:pt x="1515" y="123"/>
                  </a:lnTo>
                  <a:lnTo>
                    <a:pt x="1393" y="49"/>
                  </a:lnTo>
                  <a:lnTo>
                    <a:pt x="124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6" name="Google Shape;126;p18"/>
          <p:cNvSpPr/>
          <p:nvPr/>
        </p:nvSpPr>
        <p:spPr>
          <a:xfrm rot="2466840">
            <a:off x="6273713" y="907482"/>
            <a:ext cx="357493" cy="341346"/>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8"/>
          <p:cNvSpPr/>
          <p:nvPr/>
        </p:nvSpPr>
        <p:spPr>
          <a:xfrm rot="-1609288">
            <a:off x="6796553" y="1122274"/>
            <a:ext cx="257260" cy="245640"/>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8"/>
          <p:cNvSpPr/>
          <p:nvPr/>
        </p:nvSpPr>
        <p:spPr>
          <a:xfrm rot="2926112">
            <a:off x="8197797" y="1932099"/>
            <a:ext cx="192660" cy="183958"/>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8"/>
          <p:cNvSpPr/>
          <p:nvPr/>
        </p:nvSpPr>
        <p:spPr>
          <a:xfrm rot="-1609326">
            <a:off x="7396010" y="699666"/>
            <a:ext cx="173600" cy="165727"/>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8"/>
          <p:cNvSpPr txBox="1">
            <a:spLocks noGrp="1"/>
          </p:cNvSpPr>
          <p:nvPr>
            <p:ph type="sldNum" idx="12"/>
          </p:nvPr>
        </p:nvSpPr>
        <p:spPr>
          <a:xfrm>
            <a:off x="8159499" y="4393278"/>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24</a:t>
            </a:fld>
            <a:endParaRPr/>
          </a:p>
        </p:txBody>
      </p:sp>
    </p:spTree>
    <p:extLst>
      <p:ext uri="{BB962C8B-B14F-4D97-AF65-F5344CB8AC3E}">
        <p14:creationId xmlns:p14="http://schemas.microsoft.com/office/powerpoint/2010/main" val="24349750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5"/>
          <p:cNvSpPr txBox="1">
            <a:spLocks noGrp="1"/>
          </p:cNvSpPr>
          <p:nvPr>
            <p:ph type="ctrTitle"/>
          </p:nvPr>
        </p:nvSpPr>
        <p:spPr>
          <a:xfrm>
            <a:off x="2583711" y="536650"/>
            <a:ext cx="3976578" cy="585692"/>
          </a:xfrm>
          <a:prstGeom prst="rect">
            <a:avLst/>
          </a:prstGeom>
        </p:spPr>
        <p:txBody>
          <a:bodyPr spcFirstLastPara="1" wrap="square" lIns="91425" tIns="91425" rIns="91425" bIns="91425" anchor="b" anchorCtr="0">
            <a:noAutofit/>
          </a:bodyPr>
          <a:lstStyle/>
          <a:p>
            <a:pPr marL="0" marR="0" algn="ctr">
              <a:lnSpc>
                <a:spcPct val="150000"/>
              </a:lnSpc>
              <a:spcBef>
                <a:spcPts val="0"/>
              </a:spcBef>
              <a:spcAft>
                <a:spcPts val="600"/>
              </a:spcAft>
              <a:tabLst>
                <a:tab pos="180340" algn="l"/>
                <a:tab pos="360045" algn="l"/>
                <a:tab pos="540385" algn="l"/>
                <a:tab pos="720090" algn="l"/>
              </a:tabLst>
            </a:pPr>
            <a:r>
              <a:rPr lang="vi-VN" sz="1800" i="1">
                <a:effectLst/>
                <a:latin typeface="Times New Roman" panose="02020603050405020304" pitchFamily="18" charset="0"/>
                <a:ea typeface="Calibri" panose="020F0502020204030204" pitchFamily="34" charset="0"/>
                <a:cs typeface="Times New Roman" panose="02020603050405020304" pitchFamily="18" charset="0"/>
              </a:rPr>
              <a:t>Trang </a:t>
            </a:r>
            <a:r>
              <a:rPr lang="en-US" sz="1800" i="1">
                <a:effectLst/>
                <a:latin typeface="Times New Roman" panose="02020603050405020304" pitchFamily="18" charset="0"/>
                <a:ea typeface="Calibri" panose="020F0502020204030204" pitchFamily="34" charset="0"/>
                <a:cs typeface="Times New Roman" panose="02020603050405020304" pitchFamily="18" charset="0"/>
              </a:rPr>
              <a:t>chủ</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5638882A-12D7-4F25-9E0E-325918002B28}"/>
              </a:ext>
            </a:extLst>
          </p:cNvPr>
          <p:cNvPicPr>
            <a:picLocks noChangeAspect="1"/>
          </p:cNvPicPr>
          <p:nvPr/>
        </p:nvPicPr>
        <p:blipFill>
          <a:blip r:embed="rId3"/>
          <a:stretch>
            <a:fillRect/>
          </a:stretch>
        </p:blipFill>
        <p:spPr>
          <a:xfrm>
            <a:off x="399928" y="1205267"/>
            <a:ext cx="8344144" cy="3590017"/>
          </a:xfrm>
          <a:prstGeom prst="rect">
            <a:avLst/>
          </a:prstGeom>
        </p:spPr>
      </p:pic>
    </p:spTree>
    <p:extLst>
      <p:ext uri="{BB962C8B-B14F-4D97-AF65-F5344CB8AC3E}">
        <p14:creationId xmlns:p14="http://schemas.microsoft.com/office/powerpoint/2010/main" val="11240699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5"/>
          <p:cNvSpPr txBox="1">
            <a:spLocks noGrp="1"/>
          </p:cNvSpPr>
          <p:nvPr>
            <p:ph type="ctrTitle"/>
          </p:nvPr>
        </p:nvSpPr>
        <p:spPr>
          <a:xfrm>
            <a:off x="2583711" y="536650"/>
            <a:ext cx="3976578" cy="585692"/>
          </a:xfrm>
          <a:prstGeom prst="rect">
            <a:avLst/>
          </a:prstGeom>
        </p:spPr>
        <p:txBody>
          <a:bodyPr spcFirstLastPara="1" wrap="square" lIns="91425" tIns="91425" rIns="91425" bIns="91425" anchor="b" anchorCtr="0">
            <a:noAutofit/>
          </a:bodyPr>
          <a:lstStyle/>
          <a:p>
            <a:pPr marL="0" marR="0" algn="ctr">
              <a:lnSpc>
                <a:spcPct val="150000"/>
              </a:lnSpc>
              <a:spcBef>
                <a:spcPts val="0"/>
              </a:spcBef>
              <a:spcAft>
                <a:spcPts val="600"/>
              </a:spcAft>
              <a:tabLst>
                <a:tab pos="180340" algn="l"/>
                <a:tab pos="360045" algn="l"/>
                <a:tab pos="540385" algn="l"/>
                <a:tab pos="720090" algn="l"/>
              </a:tabLst>
            </a:pPr>
            <a:r>
              <a:rPr lang="vi-VN" sz="1800" i="1">
                <a:effectLst/>
                <a:latin typeface="Times New Roman" panose="02020603050405020304" pitchFamily="18" charset="0"/>
                <a:ea typeface="Calibri" panose="020F0502020204030204" pitchFamily="34" charset="0"/>
                <a:cs typeface="Times New Roman" panose="02020603050405020304" pitchFamily="18" charset="0"/>
              </a:rPr>
              <a:t>Trang </a:t>
            </a:r>
            <a:r>
              <a:rPr lang="en-US" sz="1800" i="1">
                <a:effectLst/>
                <a:latin typeface="Times New Roman" panose="02020603050405020304" pitchFamily="18" charset="0"/>
                <a:ea typeface="Calibri" panose="020F0502020204030204" pitchFamily="34" charset="0"/>
                <a:cs typeface="Times New Roman" panose="02020603050405020304" pitchFamily="18" charset="0"/>
              </a:rPr>
              <a:t>T</a:t>
            </a:r>
            <a:r>
              <a:rPr lang="en-US" sz="1800" i="1">
                <a:latin typeface="Times New Roman" panose="02020603050405020304" pitchFamily="18" charset="0"/>
                <a:ea typeface="Calibri" panose="020F0502020204030204" pitchFamily="34" charset="0"/>
                <a:cs typeface="Times New Roman" panose="02020603050405020304" pitchFamily="18" charset="0"/>
              </a:rPr>
              <a:t>hực đơn</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6" name="Picture 5">
            <a:extLst>
              <a:ext uri="{FF2B5EF4-FFF2-40B4-BE49-F238E27FC236}">
                <a16:creationId xmlns:a16="http://schemas.microsoft.com/office/drawing/2014/main" id="{40B91232-215C-4D3E-B4EB-CBBB331C35F7}"/>
              </a:ext>
            </a:extLst>
          </p:cNvPr>
          <p:cNvPicPr>
            <a:picLocks noChangeAspect="1"/>
          </p:cNvPicPr>
          <p:nvPr/>
        </p:nvPicPr>
        <p:blipFill>
          <a:blip r:embed="rId3"/>
          <a:stretch>
            <a:fillRect/>
          </a:stretch>
        </p:blipFill>
        <p:spPr>
          <a:xfrm>
            <a:off x="398315" y="1047027"/>
            <a:ext cx="8347369" cy="3721256"/>
          </a:xfrm>
          <a:prstGeom prst="rect">
            <a:avLst/>
          </a:prstGeom>
        </p:spPr>
      </p:pic>
    </p:spTree>
    <p:extLst>
      <p:ext uri="{BB962C8B-B14F-4D97-AF65-F5344CB8AC3E}">
        <p14:creationId xmlns:p14="http://schemas.microsoft.com/office/powerpoint/2010/main" val="4197867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5"/>
          <p:cNvSpPr txBox="1">
            <a:spLocks noGrp="1"/>
          </p:cNvSpPr>
          <p:nvPr>
            <p:ph type="ctrTitle"/>
          </p:nvPr>
        </p:nvSpPr>
        <p:spPr>
          <a:xfrm>
            <a:off x="2583711" y="536650"/>
            <a:ext cx="3976578" cy="585692"/>
          </a:xfrm>
          <a:prstGeom prst="rect">
            <a:avLst/>
          </a:prstGeom>
        </p:spPr>
        <p:txBody>
          <a:bodyPr spcFirstLastPara="1" wrap="square" lIns="91425" tIns="91425" rIns="91425" bIns="91425" anchor="b" anchorCtr="0">
            <a:noAutofit/>
          </a:bodyPr>
          <a:lstStyle/>
          <a:p>
            <a:pPr marL="0" marR="0" algn="ctr">
              <a:lnSpc>
                <a:spcPct val="150000"/>
              </a:lnSpc>
              <a:spcBef>
                <a:spcPts val="0"/>
              </a:spcBef>
              <a:spcAft>
                <a:spcPts val="600"/>
              </a:spcAft>
              <a:tabLst>
                <a:tab pos="180340" algn="l"/>
                <a:tab pos="360045" algn="l"/>
                <a:tab pos="540385" algn="l"/>
                <a:tab pos="720090" algn="l"/>
              </a:tabLst>
            </a:pPr>
            <a:r>
              <a:rPr lang="vi-VN" sz="1800" i="1">
                <a:effectLst/>
                <a:latin typeface="Times New Roman" panose="02020603050405020304" pitchFamily="18" charset="0"/>
                <a:ea typeface="Calibri" panose="020F0502020204030204" pitchFamily="34" charset="0"/>
                <a:cs typeface="Times New Roman" panose="02020603050405020304" pitchFamily="18" charset="0"/>
              </a:rPr>
              <a:t>Trang </a:t>
            </a:r>
            <a:r>
              <a:rPr lang="en-US" sz="1800" i="1">
                <a:latin typeface="Times New Roman" panose="02020603050405020304" pitchFamily="18" charset="0"/>
                <a:ea typeface="Calibri" panose="020F0502020204030204" pitchFamily="34" charset="0"/>
                <a:cs typeface="Times New Roman" panose="02020603050405020304" pitchFamily="18" charset="0"/>
              </a:rPr>
              <a:t>Về chúng tôi</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id="{72F60ADD-F75F-432F-860B-EEEBDC139A5D}"/>
              </a:ext>
            </a:extLst>
          </p:cNvPr>
          <p:cNvPicPr>
            <a:picLocks noChangeAspect="1"/>
          </p:cNvPicPr>
          <p:nvPr/>
        </p:nvPicPr>
        <p:blipFill>
          <a:blip r:embed="rId3"/>
          <a:stretch>
            <a:fillRect/>
          </a:stretch>
        </p:blipFill>
        <p:spPr>
          <a:xfrm>
            <a:off x="1652587" y="929227"/>
            <a:ext cx="5838825" cy="3837940"/>
          </a:xfrm>
          <a:prstGeom prst="rect">
            <a:avLst/>
          </a:prstGeom>
        </p:spPr>
      </p:pic>
    </p:spTree>
    <p:extLst>
      <p:ext uri="{BB962C8B-B14F-4D97-AF65-F5344CB8AC3E}">
        <p14:creationId xmlns:p14="http://schemas.microsoft.com/office/powerpoint/2010/main" val="23383301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5"/>
          <p:cNvSpPr txBox="1">
            <a:spLocks noGrp="1"/>
          </p:cNvSpPr>
          <p:nvPr>
            <p:ph type="ctrTitle"/>
          </p:nvPr>
        </p:nvSpPr>
        <p:spPr>
          <a:xfrm>
            <a:off x="2583711" y="536650"/>
            <a:ext cx="3976578" cy="585692"/>
          </a:xfrm>
          <a:prstGeom prst="rect">
            <a:avLst/>
          </a:prstGeom>
        </p:spPr>
        <p:txBody>
          <a:bodyPr spcFirstLastPara="1" wrap="square" lIns="91425" tIns="91425" rIns="91425" bIns="91425" anchor="b" anchorCtr="0">
            <a:noAutofit/>
          </a:bodyPr>
          <a:lstStyle/>
          <a:p>
            <a:pPr marL="0" marR="0" algn="ctr">
              <a:lnSpc>
                <a:spcPct val="150000"/>
              </a:lnSpc>
              <a:spcBef>
                <a:spcPts val="0"/>
              </a:spcBef>
              <a:spcAft>
                <a:spcPts val="600"/>
              </a:spcAft>
              <a:tabLst>
                <a:tab pos="180340" algn="l"/>
                <a:tab pos="360045" algn="l"/>
                <a:tab pos="540385" algn="l"/>
                <a:tab pos="720090" algn="l"/>
              </a:tabLst>
            </a:pPr>
            <a:r>
              <a:rPr lang="vi-VN" sz="1800" i="1">
                <a:effectLst/>
                <a:latin typeface="Times New Roman" panose="02020603050405020304" pitchFamily="18" charset="0"/>
                <a:ea typeface="Calibri" panose="020F0502020204030204" pitchFamily="34" charset="0"/>
                <a:cs typeface="Times New Roman" panose="02020603050405020304" pitchFamily="18" charset="0"/>
              </a:rPr>
              <a:t>Trang </a:t>
            </a:r>
            <a:r>
              <a:rPr lang="en-US" sz="1800" i="1">
                <a:latin typeface="Times New Roman" panose="02020603050405020304" pitchFamily="18" charset="0"/>
                <a:ea typeface="Calibri" panose="020F0502020204030204" pitchFamily="34" charset="0"/>
                <a:cs typeface="Times New Roman" panose="02020603050405020304" pitchFamily="18" charset="0"/>
              </a:rPr>
              <a:t>liên hệ</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id="{8E316FA4-54CD-4B8E-AD28-8BA8953F6C8E}"/>
              </a:ext>
            </a:extLst>
          </p:cNvPr>
          <p:cNvPicPr>
            <a:picLocks noChangeAspect="1"/>
          </p:cNvPicPr>
          <p:nvPr/>
        </p:nvPicPr>
        <p:blipFill>
          <a:blip r:embed="rId3"/>
          <a:stretch>
            <a:fillRect/>
          </a:stretch>
        </p:blipFill>
        <p:spPr>
          <a:xfrm>
            <a:off x="764611" y="983218"/>
            <a:ext cx="7614777" cy="3776050"/>
          </a:xfrm>
          <a:prstGeom prst="rect">
            <a:avLst/>
          </a:prstGeom>
        </p:spPr>
      </p:pic>
    </p:spTree>
    <p:extLst>
      <p:ext uri="{BB962C8B-B14F-4D97-AF65-F5344CB8AC3E}">
        <p14:creationId xmlns:p14="http://schemas.microsoft.com/office/powerpoint/2010/main" val="171158740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5"/>
          <p:cNvSpPr txBox="1">
            <a:spLocks noGrp="1"/>
          </p:cNvSpPr>
          <p:nvPr>
            <p:ph type="ctrTitle"/>
          </p:nvPr>
        </p:nvSpPr>
        <p:spPr>
          <a:xfrm>
            <a:off x="2583711" y="536650"/>
            <a:ext cx="3976578" cy="585692"/>
          </a:xfrm>
          <a:prstGeom prst="rect">
            <a:avLst/>
          </a:prstGeom>
        </p:spPr>
        <p:txBody>
          <a:bodyPr spcFirstLastPara="1" wrap="square" lIns="91425" tIns="91425" rIns="91425" bIns="91425" anchor="b" anchorCtr="0">
            <a:noAutofit/>
          </a:bodyPr>
          <a:lstStyle/>
          <a:p>
            <a:pPr marL="0" marR="0" algn="ctr">
              <a:lnSpc>
                <a:spcPct val="150000"/>
              </a:lnSpc>
              <a:spcBef>
                <a:spcPts val="0"/>
              </a:spcBef>
              <a:spcAft>
                <a:spcPts val="600"/>
              </a:spcAft>
              <a:tabLst>
                <a:tab pos="180340" algn="l"/>
                <a:tab pos="360045" algn="l"/>
                <a:tab pos="540385" algn="l"/>
                <a:tab pos="720090" algn="l"/>
              </a:tabLst>
            </a:pPr>
            <a:r>
              <a:rPr lang="vi-VN" sz="1800" i="1">
                <a:effectLst/>
                <a:latin typeface="Times New Roman" panose="02020603050405020304" pitchFamily="18" charset="0"/>
                <a:ea typeface="Calibri" panose="020F0502020204030204" pitchFamily="34" charset="0"/>
                <a:cs typeface="Times New Roman" panose="02020603050405020304" pitchFamily="18" charset="0"/>
              </a:rPr>
              <a:t>Trang </a:t>
            </a:r>
            <a:r>
              <a:rPr lang="en-US" sz="1800" i="1">
                <a:latin typeface="Times New Roman" panose="02020603050405020304" pitchFamily="18" charset="0"/>
                <a:ea typeface="Calibri" panose="020F0502020204030204" pitchFamily="34" charset="0"/>
                <a:cs typeface="Times New Roman" panose="02020603050405020304" pitchFamily="18" charset="0"/>
              </a:rPr>
              <a:t>bài viết</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id="{056C1062-62C5-4E80-B028-7231801001D5}"/>
              </a:ext>
            </a:extLst>
          </p:cNvPr>
          <p:cNvPicPr>
            <a:picLocks noChangeAspect="1"/>
          </p:cNvPicPr>
          <p:nvPr/>
        </p:nvPicPr>
        <p:blipFill>
          <a:blip r:embed="rId3"/>
          <a:stretch>
            <a:fillRect/>
          </a:stretch>
        </p:blipFill>
        <p:spPr>
          <a:xfrm>
            <a:off x="1305235" y="928132"/>
            <a:ext cx="6533530" cy="3827574"/>
          </a:xfrm>
          <a:prstGeom prst="rect">
            <a:avLst/>
          </a:prstGeom>
        </p:spPr>
      </p:pic>
    </p:spTree>
    <p:extLst>
      <p:ext uri="{BB962C8B-B14F-4D97-AF65-F5344CB8AC3E}">
        <p14:creationId xmlns:p14="http://schemas.microsoft.com/office/powerpoint/2010/main" val="37760638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Google Shape;83;p14"/>
          <p:cNvSpPr txBox="1">
            <a:spLocks noGrp="1"/>
          </p:cNvSpPr>
          <p:nvPr>
            <p:ph type="ctrTitle" idx="4294967295"/>
          </p:nvPr>
        </p:nvSpPr>
        <p:spPr>
          <a:xfrm>
            <a:off x="685800" y="595423"/>
            <a:ext cx="3470400" cy="839972"/>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2400"/>
              <a:t>P</a:t>
            </a:r>
            <a:r>
              <a:rPr lang="en" sz="2400"/>
              <a:t>hạm Thanh Khương</a:t>
            </a:r>
            <a:br>
              <a:rPr lang="en" sz="2400"/>
            </a:br>
            <a:r>
              <a:rPr lang="en" sz="2400" b="0"/>
              <a:t>( Nhóm trưởng )</a:t>
            </a:r>
            <a:endParaRPr sz="2400" b="0"/>
          </a:p>
        </p:txBody>
      </p:sp>
      <p:sp>
        <p:nvSpPr>
          <p:cNvPr id="84" name="Google Shape;84;p14"/>
          <p:cNvSpPr txBox="1">
            <a:spLocks noGrp="1"/>
          </p:cNvSpPr>
          <p:nvPr>
            <p:ph type="subTitle" idx="4294967295"/>
          </p:nvPr>
        </p:nvSpPr>
        <p:spPr>
          <a:xfrm>
            <a:off x="685800" y="1605517"/>
            <a:ext cx="3470400" cy="1251983"/>
          </a:xfrm>
          <a:prstGeom prst="rect">
            <a:avLst/>
          </a:prstGeom>
        </p:spPr>
        <p:txBody>
          <a:bodyPr spcFirstLastPara="1" wrap="square" lIns="91425" tIns="91425" rIns="91425" bIns="91425" anchor="b" anchorCtr="0">
            <a:noAutofit/>
          </a:bodyPr>
          <a:lstStyle/>
          <a:p>
            <a:pPr marL="0" lvl="0" indent="0" algn="l" rtl="0">
              <a:spcBef>
                <a:spcPts val="600"/>
              </a:spcBef>
              <a:spcAft>
                <a:spcPts val="0"/>
              </a:spcAft>
              <a:buNone/>
            </a:pPr>
            <a:endParaRPr b="1">
              <a:latin typeface="Work Sans"/>
              <a:ea typeface="Work Sans"/>
              <a:cs typeface="Work Sans"/>
              <a:sym typeface="Work Sans"/>
            </a:endParaRPr>
          </a:p>
          <a:p>
            <a:pPr marL="342900" lvl="0" indent="-342900" algn="l" rtl="0">
              <a:spcBef>
                <a:spcPts val="600"/>
              </a:spcBef>
              <a:spcAft>
                <a:spcPts val="0"/>
              </a:spcAft>
              <a:buClr>
                <a:schemeClr val="dk1"/>
              </a:buClr>
              <a:buSzPts val="1100"/>
              <a:buFontTx/>
              <a:buChar char="-"/>
            </a:pPr>
            <a:r>
              <a:rPr lang="en-US"/>
              <a:t>Kiểm tra bài viết</a:t>
            </a:r>
          </a:p>
          <a:p>
            <a:pPr marL="342900" lvl="0" indent="-342900" algn="l" rtl="0">
              <a:spcBef>
                <a:spcPts val="600"/>
              </a:spcBef>
              <a:spcAft>
                <a:spcPts val="0"/>
              </a:spcAft>
              <a:buClr>
                <a:schemeClr val="dk1"/>
              </a:buClr>
              <a:buSzPts val="1100"/>
              <a:buFontTx/>
              <a:buChar char="-"/>
            </a:pPr>
            <a:r>
              <a:rPr lang="en-US"/>
              <a:t>Test design &amp; Testcase phần Bài viết</a:t>
            </a:r>
            <a:endParaRPr/>
          </a:p>
        </p:txBody>
      </p:sp>
      <p:sp>
        <p:nvSpPr>
          <p:cNvPr id="86" name="Google Shape;86;p14"/>
          <p:cNvSpPr txBox="1">
            <a:spLocks noGrp="1"/>
          </p:cNvSpPr>
          <p:nvPr>
            <p:ph type="sldNum" idx="12"/>
          </p:nvPr>
        </p:nvSpPr>
        <p:spPr>
          <a:xfrm>
            <a:off x="8159499" y="4393278"/>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a:t>
            </a:fld>
            <a:endParaRPr/>
          </a:p>
        </p:txBody>
      </p:sp>
      <p:pic>
        <p:nvPicPr>
          <p:cNvPr id="3" name="Picture 2">
            <a:extLst>
              <a:ext uri="{FF2B5EF4-FFF2-40B4-BE49-F238E27FC236}">
                <a16:creationId xmlns:a16="http://schemas.microsoft.com/office/drawing/2014/main" id="{9E276B13-E80B-40D8-9B0C-EA1DDE615975}"/>
              </a:ext>
            </a:extLst>
          </p:cNvPr>
          <p:cNvPicPr>
            <a:picLocks noChangeAspect="1"/>
          </p:cNvPicPr>
          <p:nvPr/>
        </p:nvPicPr>
        <p:blipFill>
          <a:blip r:embed="rId3"/>
          <a:stretch>
            <a:fillRect/>
          </a:stretch>
        </p:blipFill>
        <p:spPr>
          <a:xfrm>
            <a:off x="4571520" y="356622"/>
            <a:ext cx="4232240" cy="4425969"/>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30"/>
          <p:cNvSpPr txBox="1">
            <a:spLocks noGrp="1"/>
          </p:cNvSpPr>
          <p:nvPr>
            <p:ph type="title"/>
          </p:nvPr>
        </p:nvSpPr>
        <p:spPr>
          <a:xfrm>
            <a:off x="522629" y="1482693"/>
            <a:ext cx="1700700" cy="2178113"/>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u="sng">
                <a:latin typeface="Work Sans" panose="020B0604020202020204" charset="0"/>
              </a:rPr>
              <a:t>Mô tả Test Plan</a:t>
            </a:r>
            <a:endParaRPr u="sng">
              <a:latin typeface="Work Sans" panose="020B0604020202020204" charset="0"/>
            </a:endParaRPr>
          </a:p>
        </p:txBody>
      </p:sp>
      <p:sp>
        <p:nvSpPr>
          <p:cNvPr id="242" name="Google Shape;242;p30"/>
          <p:cNvSpPr txBox="1">
            <a:spLocks noGrp="1"/>
          </p:cNvSpPr>
          <p:nvPr>
            <p:ph type="body" idx="1"/>
          </p:nvPr>
        </p:nvSpPr>
        <p:spPr>
          <a:xfrm>
            <a:off x="2907250" y="1302383"/>
            <a:ext cx="1107984" cy="538428"/>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b="1">
                <a:latin typeface="Work Sans" panose="020B0604020202020204" charset="0"/>
              </a:rPr>
              <a:t>1. Giới thiệu</a:t>
            </a:r>
            <a:endParaRPr b="1">
              <a:latin typeface="Work Sans" panose="020B0604020202020204" charset="0"/>
            </a:endParaRPr>
          </a:p>
          <a:p>
            <a:pPr marL="0" lvl="0" indent="0" algn="l" rtl="0">
              <a:spcBef>
                <a:spcPts val="600"/>
              </a:spcBef>
              <a:spcAft>
                <a:spcPts val="0"/>
              </a:spcAft>
              <a:buNone/>
            </a:pPr>
            <a:r>
              <a:rPr lang="en" sz="1200">
                <a:latin typeface="Work Sans" panose="020B0604020202020204" charset="0"/>
              </a:rPr>
              <a:t>.</a:t>
            </a:r>
            <a:endParaRPr sz="1200">
              <a:latin typeface="Work Sans" panose="020B0604020202020204" charset="0"/>
            </a:endParaRPr>
          </a:p>
        </p:txBody>
      </p:sp>
      <p:sp>
        <p:nvSpPr>
          <p:cNvPr id="269" name="Google Shape;269;p3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latin typeface="Work Sans" panose="020B0604020202020204" charset="0"/>
              </a:rPr>
              <a:t>30</a:t>
            </a:fld>
            <a:endParaRPr>
              <a:latin typeface="Work Sans" panose="020B0604020202020204" charset="0"/>
            </a:endParaRPr>
          </a:p>
        </p:txBody>
      </p:sp>
      <p:grpSp>
        <p:nvGrpSpPr>
          <p:cNvPr id="31" name="Google Shape;345;p38">
            <a:extLst>
              <a:ext uri="{FF2B5EF4-FFF2-40B4-BE49-F238E27FC236}">
                <a16:creationId xmlns:a16="http://schemas.microsoft.com/office/drawing/2014/main" id="{5EC0D717-1CFD-44F0-AE0F-2079C215DE83}"/>
              </a:ext>
            </a:extLst>
          </p:cNvPr>
          <p:cNvGrpSpPr/>
          <p:nvPr/>
        </p:nvGrpSpPr>
        <p:grpSpPr>
          <a:xfrm>
            <a:off x="2996326" y="830917"/>
            <a:ext cx="312646" cy="395400"/>
            <a:chOff x="584925" y="238125"/>
            <a:chExt cx="415200" cy="525100"/>
          </a:xfrm>
        </p:grpSpPr>
        <p:sp>
          <p:nvSpPr>
            <p:cNvPr id="32" name="Google Shape;346;p38">
              <a:extLst>
                <a:ext uri="{FF2B5EF4-FFF2-40B4-BE49-F238E27FC236}">
                  <a16:creationId xmlns:a16="http://schemas.microsoft.com/office/drawing/2014/main" id="{3814B35B-5813-432B-AD94-1727B0F5618F}"/>
                </a:ext>
              </a:extLst>
            </p:cNvPr>
            <p:cNvSpPr/>
            <p:nvPr/>
          </p:nvSpPr>
          <p:spPr>
            <a:xfrm>
              <a:off x="621550" y="299175"/>
              <a:ext cx="378575" cy="464050"/>
            </a:xfrm>
            <a:custGeom>
              <a:avLst/>
              <a:gdLst/>
              <a:ahLst/>
              <a:cxnLst/>
              <a:rect l="l" t="t" r="r" b="b"/>
              <a:pathLst>
                <a:path w="15143" h="18562" extrusionOk="0">
                  <a:moveTo>
                    <a:pt x="14166" y="0"/>
                  </a:moveTo>
                  <a:lnTo>
                    <a:pt x="14166" y="16755"/>
                  </a:lnTo>
                  <a:lnTo>
                    <a:pt x="14141" y="16926"/>
                  </a:lnTo>
                  <a:lnTo>
                    <a:pt x="14093" y="17072"/>
                  </a:lnTo>
                  <a:lnTo>
                    <a:pt x="14044" y="17194"/>
                  </a:lnTo>
                  <a:lnTo>
                    <a:pt x="13946" y="17341"/>
                  </a:lnTo>
                  <a:lnTo>
                    <a:pt x="13824" y="17438"/>
                  </a:lnTo>
                  <a:lnTo>
                    <a:pt x="13677" y="17512"/>
                  </a:lnTo>
                  <a:lnTo>
                    <a:pt x="13531" y="17561"/>
                  </a:lnTo>
                  <a:lnTo>
                    <a:pt x="13384" y="17585"/>
                  </a:lnTo>
                  <a:lnTo>
                    <a:pt x="0" y="17585"/>
                  </a:lnTo>
                  <a:lnTo>
                    <a:pt x="0" y="17731"/>
                  </a:lnTo>
                  <a:lnTo>
                    <a:pt x="25" y="17902"/>
                  </a:lnTo>
                  <a:lnTo>
                    <a:pt x="74" y="18049"/>
                  </a:lnTo>
                  <a:lnTo>
                    <a:pt x="123" y="18171"/>
                  </a:lnTo>
                  <a:lnTo>
                    <a:pt x="220" y="18318"/>
                  </a:lnTo>
                  <a:lnTo>
                    <a:pt x="342" y="18415"/>
                  </a:lnTo>
                  <a:lnTo>
                    <a:pt x="489" y="18489"/>
                  </a:lnTo>
                  <a:lnTo>
                    <a:pt x="635" y="18537"/>
                  </a:lnTo>
                  <a:lnTo>
                    <a:pt x="782" y="18562"/>
                  </a:lnTo>
                  <a:lnTo>
                    <a:pt x="14361" y="18562"/>
                  </a:lnTo>
                  <a:lnTo>
                    <a:pt x="14508" y="18537"/>
                  </a:lnTo>
                  <a:lnTo>
                    <a:pt x="14654" y="18489"/>
                  </a:lnTo>
                  <a:lnTo>
                    <a:pt x="14801" y="18415"/>
                  </a:lnTo>
                  <a:lnTo>
                    <a:pt x="14923" y="18318"/>
                  </a:lnTo>
                  <a:lnTo>
                    <a:pt x="15021" y="18171"/>
                  </a:lnTo>
                  <a:lnTo>
                    <a:pt x="15069" y="18049"/>
                  </a:lnTo>
                  <a:lnTo>
                    <a:pt x="15118" y="17902"/>
                  </a:lnTo>
                  <a:lnTo>
                    <a:pt x="15143" y="17731"/>
                  </a:lnTo>
                  <a:lnTo>
                    <a:pt x="15143" y="733"/>
                  </a:lnTo>
                  <a:lnTo>
                    <a:pt x="15118" y="586"/>
                  </a:lnTo>
                  <a:lnTo>
                    <a:pt x="15069" y="440"/>
                  </a:lnTo>
                  <a:lnTo>
                    <a:pt x="15021" y="318"/>
                  </a:lnTo>
                  <a:lnTo>
                    <a:pt x="14923" y="196"/>
                  </a:lnTo>
                  <a:lnTo>
                    <a:pt x="14801" y="122"/>
                  </a:lnTo>
                  <a:lnTo>
                    <a:pt x="14654" y="49"/>
                  </a:lnTo>
                  <a:lnTo>
                    <a:pt x="14508" y="25"/>
                  </a:lnTo>
                  <a:lnTo>
                    <a:pt x="14361"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Work Sans" panose="020B0604020202020204" charset="0"/>
              </a:endParaRPr>
            </a:p>
          </p:txBody>
        </p:sp>
        <p:sp>
          <p:nvSpPr>
            <p:cNvPr id="33" name="Google Shape;347;p38">
              <a:extLst>
                <a:ext uri="{FF2B5EF4-FFF2-40B4-BE49-F238E27FC236}">
                  <a16:creationId xmlns:a16="http://schemas.microsoft.com/office/drawing/2014/main" id="{C8E547CC-7550-4A70-9E08-39AC6A63A902}"/>
                </a:ext>
              </a:extLst>
            </p:cNvPr>
            <p:cNvSpPr/>
            <p:nvPr/>
          </p:nvSpPr>
          <p:spPr>
            <a:xfrm>
              <a:off x="633750" y="238125"/>
              <a:ext cx="29350" cy="63500"/>
            </a:xfrm>
            <a:custGeom>
              <a:avLst/>
              <a:gdLst/>
              <a:ahLst/>
              <a:cxnLst/>
              <a:rect l="l" t="t" r="r" b="b"/>
              <a:pathLst>
                <a:path w="1174" h="2540" extrusionOk="0">
                  <a:moveTo>
                    <a:pt x="392" y="0"/>
                  </a:moveTo>
                  <a:lnTo>
                    <a:pt x="294" y="49"/>
                  </a:lnTo>
                  <a:lnTo>
                    <a:pt x="221" y="73"/>
                  </a:lnTo>
                  <a:lnTo>
                    <a:pt x="147" y="147"/>
                  </a:lnTo>
                  <a:lnTo>
                    <a:pt x="74" y="220"/>
                  </a:lnTo>
                  <a:lnTo>
                    <a:pt x="50" y="293"/>
                  </a:lnTo>
                  <a:lnTo>
                    <a:pt x="1" y="391"/>
                  </a:lnTo>
                  <a:lnTo>
                    <a:pt x="1" y="488"/>
                  </a:lnTo>
                  <a:lnTo>
                    <a:pt x="1" y="2052"/>
                  </a:lnTo>
                  <a:lnTo>
                    <a:pt x="1" y="2149"/>
                  </a:lnTo>
                  <a:lnTo>
                    <a:pt x="50" y="2247"/>
                  </a:lnTo>
                  <a:lnTo>
                    <a:pt x="74" y="2320"/>
                  </a:lnTo>
                  <a:lnTo>
                    <a:pt x="147" y="2393"/>
                  </a:lnTo>
                  <a:lnTo>
                    <a:pt x="221" y="2467"/>
                  </a:lnTo>
                  <a:lnTo>
                    <a:pt x="294" y="2491"/>
                  </a:lnTo>
                  <a:lnTo>
                    <a:pt x="392" y="2540"/>
                  </a:lnTo>
                  <a:lnTo>
                    <a:pt x="782" y="2540"/>
                  </a:lnTo>
                  <a:lnTo>
                    <a:pt x="880" y="2491"/>
                  </a:lnTo>
                  <a:lnTo>
                    <a:pt x="953" y="2467"/>
                  </a:lnTo>
                  <a:lnTo>
                    <a:pt x="1027" y="2393"/>
                  </a:lnTo>
                  <a:lnTo>
                    <a:pt x="1100" y="2320"/>
                  </a:lnTo>
                  <a:lnTo>
                    <a:pt x="1124" y="2247"/>
                  </a:lnTo>
                  <a:lnTo>
                    <a:pt x="1173" y="2149"/>
                  </a:lnTo>
                  <a:lnTo>
                    <a:pt x="1173" y="2052"/>
                  </a:lnTo>
                  <a:lnTo>
                    <a:pt x="1173" y="488"/>
                  </a:lnTo>
                  <a:lnTo>
                    <a:pt x="1173" y="391"/>
                  </a:lnTo>
                  <a:lnTo>
                    <a:pt x="1124" y="293"/>
                  </a:lnTo>
                  <a:lnTo>
                    <a:pt x="1100" y="220"/>
                  </a:lnTo>
                  <a:lnTo>
                    <a:pt x="1027" y="147"/>
                  </a:lnTo>
                  <a:lnTo>
                    <a:pt x="953" y="73"/>
                  </a:lnTo>
                  <a:lnTo>
                    <a:pt x="880" y="49"/>
                  </a:lnTo>
                  <a:lnTo>
                    <a:pt x="782"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Work Sans" panose="020B0604020202020204" charset="0"/>
              </a:endParaRPr>
            </a:p>
          </p:txBody>
        </p:sp>
        <p:sp>
          <p:nvSpPr>
            <p:cNvPr id="34" name="Google Shape;348;p38">
              <a:extLst>
                <a:ext uri="{FF2B5EF4-FFF2-40B4-BE49-F238E27FC236}">
                  <a16:creationId xmlns:a16="http://schemas.microsoft.com/office/drawing/2014/main" id="{ACA9B622-465E-4B7E-926C-55388C1124F7}"/>
                </a:ext>
              </a:extLst>
            </p:cNvPr>
            <p:cNvSpPr/>
            <p:nvPr/>
          </p:nvSpPr>
          <p:spPr>
            <a:xfrm>
              <a:off x="716800" y="238125"/>
              <a:ext cx="29325" cy="63500"/>
            </a:xfrm>
            <a:custGeom>
              <a:avLst/>
              <a:gdLst/>
              <a:ahLst/>
              <a:cxnLst/>
              <a:rect l="l" t="t" r="r" b="b"/>
              <a:pathLst>
                <a:path w="1173" h="2540" extrusionOk="0">
                  <a:moveTo>
                    <a:pt x="391" y="0"/>
                  </a:moveTo>
                  <a:lnTo>
                    <a:pt x="294" y="49"/>
                  </a:lnTo>
                  <a:lnTo>
                    <a:pt x="220" y="73"/>
                  </a:lnTo>
                  <a:lnTo>
                    <a:pt x="147" y="147"/>
                  </a:lnTo>
                  <a:lnTo>
                    <a:pt x="74" y="220"/>
                  </a:lnTo>
                  <a:lnTo>
                    <a:pt x="49" y="293"/>
                  </a:lnTo>
                  <a:lnTo>
                    <a:pt x="0" y="391"/>
                  </a:lnTo>
                  <a:lnTo>
                    <a:pt x="0" y="488"/>
                  </a:lnTo>
                  <a:lnTo>
                    <a:pt x="0" y="2052"/>
                  </a:lnTo>
                  <a:lnTo>
                    <a:pt x="0" y="2149"/>
                  </a:lnTo>
                  <a:lnTo>
                    <a:pt x="49" y="2247"/>
                  </a:lnTo>
                  <a:lnTo>
                    <a:pt x="74" y="2320"/>
                  </a:lnTo>
                  <a:lnTo>
                    <a:pt x="147" y="2393"/>
                  </a:lnTo>
                  <a:lnTo>
                    <a:pt x="220" y="2467"/>
                  </a:lnTo>
                  <a:lnTo>
                    <a:pt x="294" y="2491"/>
                  </a:lnTo>
                  <a:lnTo>
                    <a:pt x="391" y="2540"/>
                  </a:lnTo>
                  <a:lnTo>
                    <a:pt x="782" y="2540"/>
                  </a:lnTo>
                  <a:lnTo>
                    <a:pt x="880" y="2491"/>
                  </a:lnTo>
                  <a:lnTo>
                    <a:pt x="953" y="2467"/>
                  </a:lnTo>
                  <a:lnTo>
                    <a:pt x="1026" y="2393"/>
                  </a:lnTo>
                  <a:lnTo>
                    <a:pt x="1099" y="2320"/>
                  </a:lnTo>
                  <a:lnTo>
                    <a:pt x="1124" y="2247"/>
                  </a:lnTo>
                  <a:lnTo>
                    <a:pt x="1173" y="2149"/>
                  </a:lnTo>
                  <a:lnTo>
                    <a:pt x="1173" y="2052"/>
                  </a:lnTo>
                  <a:lnTo>
                    <a:pt x="1173" y="488"/>
                  </a:lnTo>
                  <a:lnTo>
                    <a:pt x="1173" y="391"/>
                  </a:lnTo>
                  <a:lnTo>
                    <a:pt x="1124" y="293"/>
                  </a:lnTo>
                  <a:lnTo>
                    <a:pt x="1099" y="220"/>
                  </a:lnTo>
                  <a:lnTo>
                    <a:pt x="1026" y="147"/>
                  </a:lnTo>
                  <a:lnTo>
                    <a:pt x="953" y="73"/>
                  </a:lnTo>
                  <a:lnTo>
                    <a:pt x="880" y="49"/>
                  </a:lnTo>
                  <a:lnTo>
                    <a:pt x="782"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Work Sans" panose="020B0604020202020204" charset="0"/>
              </a:endParaRPr>
            </a:p>
          </p:txBody>
        </p:sp>
        <p:sp>
          <p:nvSpPr>
            <p:cNvPr id="35" name="Google Shape;349;p38">
              <a:extLst>
                <a:ext uri="{FF2B5EF4-FFF2-40B4-BE49-F238E27FC236}">
                  <a16:creationId xmlns:a16="http://schemas.microsoft.com/office/drawing/2014/main" id="{2E267646-775B-4959-ABBA-913755479F1E}"/>
                </a:ext>
              </a:extLst>
            </p:cNvPr>
            <p:cNvSpPr/>
            <p:nvPr/>
          </p:nvSpPr>
          <p:spPr>
            <a:xfrm>
              <a:off x="799825" y="238125"/>
              <a:ext cx="29350" cy="63500"/>
            </a:xfrm>
            <a:custGeom>
              <a:avLst/>
              <a:gdLst/>
              <a:ahLst/>
              <a:cxnLst/>
              <a:rect l="l" t="t" r="r" b="b"/>
              <a:pathLst>
                <a:path w="1174" h="2540" extrusionOk="0">
                  <a:moveTo>
                    <a:pt x="392" y="0"/>
                  </a:moveTo>
                  <a:lnTo>
                    <a:pt x="294" y="49"/>
                  </a:lnTo>
                  <a:lnTo>
                    <a:pt x="221" y="73"/>
                  </a:lnTo>
                  <a:lnTo>
                    <a:pt x="148" y="147"/>
                  </a:lnTo>
                  <a:lnTo>
                    <a:pt x="74" y="220"/>
                  </a:lnTo>
                  <a:lnTo>
                    <a:pt x="50" y="293"/>
                  </a:lnTo>
                  <a:lnTo>
                    <a:pt x="1" y="391"/>
                  </a:lnTo>
                  <a:lnTo>
                    <a:pt x="1" y="488"/>
                  </a:lnTo>
                  <a:lnTo>
                    <a:pt x="1" y="2052"/>
                  </a:lnTo>
                  <a:lnTo>
                    <a:pt x="1" y="2149"/>
                  </a:lnTo>
                  <a:lnTo>
                    <a:pt x="50" y="2247"/>
                  </a:lnTo>
                  <a:lnTo>
                    <a:pt x="74" y="2320"/>
                  </a:lnTo>
                  <a:lnTo>
                    <a:pt x="148" y="2393"/>
                  </a:lnTo>
                  <a:lnTo>
                    <a:pt x="221" y="2467"/>
                  </a:lnTo>
                  <a:lnTo>
                    <a:pt x="294" y="2491"/>
                  </a:lnTo>
                  <a:lnTo>
                    <a:pt x="392" y="2540"/>
                  </a:lnTo>
                  <a:lnTo>
                    <a:pt x="783" y="2540"/>
                  </a:lnTo>
                  <a:lnTo>
                    <a:pt x="880" y="2491"/>
                  </a:lnTo>
                  <a:lnTo>
                    <a:pt x="953" y="2467"/>
                  </a:lnTo>
                  <a:lnTo>
                    <a:pt x="1027" y="2393"/>
                  </a:lnTo>
                  <a:lnTo>
                    <a:pt x="1100" y="2320"/>
                  </a:lnTo>
                  <a:lnTo>
                    <a:pt x="1124" y="2247"/>
                  </a:lnTo>
                  <a:lnTo>
                    <a:pt x="1173" y="2149"/>
                  </a:lnTo>
                  <a:lnTo>
                    <a:pt x="1173" y="2052"/>
                  </a:lnTo>
                  <a:lnTo>
                    <a:pt x="1173" y="488"/>
                  </a:lnTo>
                  <a:lnTo>
                    <a:pt x="1173" y="391"/>
                  </a:lnTo>
                  <a:lnTo>
                    <a:pt x="1124" y="293"/>
                  </a:lnTo>
                  <a:lnTo>
                    <a:pt x="1100" y="220"/>
                  </a:lnTo>
                  <a:lnTo>
                    <a:pt x="1027" y="147"/>
                  </a:lnTo>
                  <a:lnTo>
                    <a:pt x="953" y="73"/>
                  </a:lnTo>
                  <a:lnTo>
                    <a:pt x="880" y="49"/>
                  </a:lnTo>
                  <a:lnTo>
                    <a:pt x="78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Work Sans" panose="020B0604020202020204" charset="0"/>
              </a:endParaRPr>
            </a:p>
          </p:txBody>
        </p:sp>
        <p:sp>
          <p:nvSpPr>
            <p:cNvPr id="36" name="Google Shape;350;p38">
              <a:extLst>
                <a:ext uri="{FF2B5EF4-FFF2-40B4-BE49-F238E27FC236}">
                  <a16:creationId xmlns:a16="http://schemas.microsoft.com/office/drawing/2014/main" id="{15B29515-3E4E-4CD6-B881-2AF71C70E3D2}"/>
                </a:ext>
              </a:extLst>
            </p:cNvPr>
            <p:cNvSpPr/>
            <p:nvPr/>
          </p:nvSpPr>
          <p:spPr>
            <a:xfrm>
              <a:off x="882875" y="238125"/>
              <a:ext cx="29325" cy="63500"/>
            </a:xfrm>
            <a:custGeom>
              <a:avLst/>
              <a:gdLst/>
              <a:ahLst/>
              <a:cxnLst/>
              <a:rect l="l" t="t" r="r" b="b"/>
              <a:pathLst>
                <a:path w="1173" h="2540" extrusionOk="0">
                  <a:moveTo>
                    <a:pt x="391" y="0"/>
                  </a:moveTo>
                  <a:lnTo>
                    <a:pt x="294" y="49"/>
                  </a:lnTo>
                  <a:lnTo>
                    <a:pt x="220" y="73"/>
                  </a:lnTo>
                  <a:lnTo>
                    <a:pt x="147" y="147"/>
                  </a:lnTo>
                  <a:lnTo>
                    <a:pt x="74" y="220"/>
                  </a:lnTo>
                  <a:lnTo>
                    <a:pt x="49" y="293"/>
                  </a:lnTo>
                  <a:lnTo>
                    <a:pt x="1" y="391"/>
                  </a:lnTo>
                  <a:lnTo>
                    <a:pt x="1" y="488"/>
                  </a:lnTo>
                  <a:lnTo>
                    <a:pt x="1" y="2052"/>
                  </a:lnTo>
                  <a:lnTo>
                    <a:pt x="1" y="2149"/>
                  </a:lnTo>
                  <a:lnTo>
                    <a:pt x="49" y="2247"/>
                  </a:lnTo>
                  <a:lnTo>
                    <a:pt x="74" y="2320"/>
                  </a:lnTo>
                  <a:lnTo>
                    <a:pt x="147" y="2393"/>
                  </a:lnTo>
                  <a:lnTo>
                    <a:pt x="220" y="2467"/>
                  </a:lnTo>
                  <a:lnTo>
                    <a:pt x="294" y="2491"/>
                  </a:lnTo>
                  <a:lnTo>
                    <a:pt x="391" y="2540"/>
                  </a:lnTo>
                  <a:lnTo>
                    <a:pt x="782" y="2540"/>
                  </a:lnTo>
                  <a:lnTo>
                    <a:pt x="880" y="2491"/>
                  </a:lnTo>
                  <a:lnTo>
                    <a:pt x="953" y="2467"/>
                  </a:lnTo>
                  <a:lnTo>
                    <a:pt x="1026" y="2393"/>
                  </a:lnTo>
                  <a:lnTo>
                    <a:pt x="1100" y="2320"/>
                  </a:lnTo>
                  <a:lnTo>
                    <a:pt x="1124" y="2247"/>
                  </a:lnTo>
                  <a:lnTo>
                    <a:pt x="1173" y="2149"/>
                  </a:lnTo>
                  <a:lnTo>
                    <a:pt x="1173" y="2052"/>
                  </a:lnTo>
                  <a:lnTo>
                    <a:pt x="1173" y="488"/>
                  </a:lnTo>
                  <a:lnTo>
                    <a:pt x="1173" y="391"/>
                  </a:lnTo>
                  <a:lnTo>
                    <a:pt x="1124" y="293"/>
                  </a:lnTo>
                  <a:lnTo>
                    <a:pt x="1100" y="220"/>
                  </a:lnTo>
                  <a:lnTo>
                    <a:pt x="1026" y="147"/>
                  </a:lnTo>
                  <a:lnTo>
                    <a:pt x="953" y="73"/>
                  </a:lnTo>
                  <a:lnTo>
                    <a:pt x="880" y="49"/>
                  </a:lnTo>
                  <a:lnTo>
                    <a:pt x="782"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Work Sans" panose="020B0604020202020204" charset="0"/>
              </a:endParaRPr>
            </a:p>
          </p:txBody>
        </p:sp>
        <p:sp>
          <p:nvSpPr>
            <p:cNvPr id="37" name="Google Shape;351;p38">
              <a:extLst>
                <a:ext uri="{FF2B5EF4-FFF2-40B4-BE49-F238E27FC236}">
                  <a16:creationId xmlns:a16="http://schemas.microsoft.com/office/drawing/2014/main" id="{8B7B70C9-A7AA-4AA6-945D-A1F00C3CCB07}"/>
                </a:ext>
              </a:extLst>
            </p:cNvPr>
            <p:cNvSpPr/>
            <p:nvPr/>
          </p:nvSpPr>
          <p:spPr>
            <a:xfrm>
              <a:off x="584925" y="261325"/>
              <a:ext cx="378575" cy="464050"/>
            </a:xfrm>
            <a:custGeom>
              <a:avLst/>
              <a:gdLst/>
              <a:ahLst/>
              <a:cxnLst/>
              <a:rect l="l" t="t" r="r" b="b"/>
              <a:pathLst>
                <a:path w="15143" h="18562" extrusionOk="0">
                  <a:moveTo>
                    <a:pt x="2540" y="171"/>
                  </a:moveTo>
                  <a:lnTo>
                    <a:pt x="2711" y="195"/>
                  </a:lnTo>
                  <a:lnTo>
                    <a:pt x="2882" y="244"/>
                  </a:lnTo>
                  <a:lnTo>
                    <a:pt x="3053" y="318"/>
                  </a:lnTo>
                  <a:lnTo>
                    <a:pt x="3175" y="440"/>
                  </a:lnTo>
                  <a:lnTo>
                    <a:pt x="3297" y="562"/>
                  </a:lnTo>
                  <a:lnTo>
                    <a:pt x="3370" y="733"/>
                  </a:lnTo>
                  <a:lnTo>
                    <a:pt x="3419" y="904"/>
                  </a:lnTo>
                  <a:lnTo>
                    <a:pt x="3444" y="1075"/>
                  </a:lnTo>
                  <a:lnTo>
                    <a:pt x="3419" y="1246"/>
                  </a:lnTo>
                  <a:lnTo>
                    <a:pt x="3370" y="1417"/>
                  </a:lnTo>
                  <a:lnTo>
                    <a:pt x="3297" y="1588"/>
                  </a:lnTo>
                  <a:lnTo>
                    <a:pt x="3175" y="1710"/>
                  </a:lnTo>
                  <a:lnTo>
                    <a:pt x="3053" y="1832"/>
                  </a:lnTo>
                  <a:lnTo>
                    <a:pt x="2882" y="1905"/>
                  </a:lnTo>
                  <a:lnTo>
                    <a:pt x="2711" y="1954"/>
                  </a:lnTo>
                  <a:lnTo>
                    <a:pt x="2540" y="1978"/>
                  </a:lnTo>
                  <a:lnTo>
                    <a:pt x="2369" y="1954"/>
                  </a:lnTo>
                  <a:lnTo>
                    <a:pt x="2198" y="1905"/>
                  </a:lnTo>
                  <a:lnTo>
                    <a:pt x="2027" y="1832"/>
                  </a:lnTo>
                  <a:lnTo>
                    <a:pt x="1905" y="1710"/>
                  </a:lnTo>
                  <a:lnTo>
                    <a:pt x="1783" y="1588"/>
                  </a:lnTo>
                  <a:lnTo>
                    <a:pt x="1710" y="1417"/>
                  </a:lnTo>
                  <a:lnTo>
                    <a:pt x="1661" y="1246"/>
                  </a:lnTo>
                  <a:lnTo>
                    <a:pt x="1636" y="1075"/>
                  </a:lnTo>
                  <a:lnTo>
                    <a:pt x="1661" y="904"/>
                  </a:lnTo>
                  <a:lnTo>
                    <a:pt x="1710" y="733"/>
                  </a:lnTo>
                  <a:lnTo>
                    <a:pt x="1783" y="562"/>
                  </a:lnTo>
                  <a:lnTo>
                    <a:pt x="1905" y="440"/>
                  </a:lnTo>
                  <a:lnTo>
                    <a:pt x="2027" y="318"/>
                  </a:lnTo>
                  <a:lnTo>
                    <a:pt x="2198" y="244"/>
                  </a:lnTo>
                  <a:lnTo>
                    <a:pt x="2369" y="195"/>
                  </a:lnTo>
                  <a:lnTo>
                    <a:pt x="2540" y="171"/>
                  </a:lnTo>
                  <a:close/>
                  <a:moveTo>
                    <a:pt x="5862" y="171"/>
                  </a:moveTo>
                  <a:lnTo>
                    <a:pt x="6033" y="195"/>
                  </a:lnTo>
                  <a:lnTo>
                    <a:pt x="6204" y="244"/>
                  </a:lnTo>
                  <a:lnTo>
                    <a:pt x="6374" y="318"/>
                  </a:lnTo>
                  <a:lnTo>
                    <a:pt x="6497" y="440"/>
                  </a:lnTo>
                  <a:lnTo>
                    <a:pt x="6619" y="562"/>
                  </a:lnTo>
                  <a:lnTo>
                    <a:pt x="6692" y="733"/>
                  </a:lnTo>
                  <a:lnTo>
                    <a:pt x="6741" y="904"/>
                  </a:lnTo>
                  <a:lnTo>
                    <a:pt x="6765" y="1075"/>
                  </a:lnTo>
                  <a:lnTo>
                    <a:pt x="6741" y="1246"/>
                  </a:lnTo>
                  <a:lnTo>
                    <a:pt x="6692" y="1417"/>
                  </a:lnTo>
                  <a:lnTo>
                    <a:pt x="6619" y="1588"/>
                  </a:lnTo>
                  <a:lnTo>
                    <a:pt x="6497" y="1710"/>
                  </a:lnTo>
                  <a:lnTo>
                    <a:pt x="6374" y="1832"/>
                  </a:lnTo>
                  <a:lnTo>
                    <a:pt x="6204" y="1905"/>
                  </a:lnTo>
                  <a:lnTo>
                    <a:pt x="6033" y="1954"/>
                  </a:lnTo>
                  <a:lnTo>
                    <a:pt x="5862" y="1978"/>
                  </a:lnTo>
                  <a:lnTo>
                    <a:pt x="5691" y="1954"/>
                  </a:lnTo>
                  <a:lnTo>
                    <a:pt x="5520" y="1905"/>
                  </a:lnTo>
                  <a:lnTo>
                    <a:pt x="5349" y="1832"/>
                  </a:lnTo>
                  <a:lnTo>
                    <a:pt x="5227" y="1710"/>
                  </a:lnTo>
                  <a:lnTo>
                    <a:pt x="5104" y="1588"/>
                  </a:lnTo>
                  <a:lnTo>
                    <a:pt x="5031" y="1417"/>
                  </a:lnTo>
                  <a:lnTo>
                    <a:pt x="4982" y="1246"/>
                  </a:lnTo>
                  <a:lnTo>
                    <a:pt x="4958" y="1075"/>
                  </a:lnTo>
                  <a:lnTo>
                    <a:pt x="4982" y="904"/>
                  </a:lnTo>
                  <a:lnTo>
                    <a:pt x="5031" y="733"/>
                  </a:lnTo>
                  <a:lnTo>
                    <a:pt x="5104" y="562"/>
                  </a:lnTo>
                  <a:lnTo>
                    <a:pt x="5227" y="440"/>
                  </a:lnTo>
                  <a:lnTo>
                    <a:pt x="5349" y="318"/>
                  </a:lnTo>
                  <a:lnTo>
                    <a:pt x="5520" y="244"/>
                  </a:lnTo>
                  <a:lnTo>
                    <a:pt x="5691" y="195"/>
                  </a:lnTo>
                  <a:lnTo>
                    <a:pt x="5862" y="171"/>
                  </a:lnTo>
                  <a:close/>
                  <a:moveTo>
                    <a:pt x="9183" y="171"/>
                  </a:moveTo>
                  <a:lnTo>
                    <a:pt x="9354" y="195"/>
                  </a:lnTo>
                  <a:lnTo>
                    <a:pt x="9525" y="244"/>
                  </a:lnTo>
                  <a:lnTo>
                    <a:pt x="9696" y="318"/>
                  </a:lnTo>
                  <a:lnTo>
                    <a:pt x="9818" y="440"/>
                  </a:lnTo>
                  <a:lnTo>
                    <a:pt x="9940" y="562"/>
                  </a:lnTo>
                  <a:lnTo>
                    <a:pt x="10014" y="733"/>
                  </a:lnTo>
                  <a:lnTo>
                    <a:pt x="10062" y="904"/>
                  </a:lnTo>
                  <a:lnTo>
                    <a:pt x="10087" y="1075"/>
                  </a:lnTo>
                  <a:lnTo>
                    <a:pt x="10062" y="1246"/>
                  </a:lnTo>
                  <a:lnTo>
                    <a:pt x="10014" y="1417"/>
                  </a:lnTo>
                  <a:lnTo>
                    <a:pt x="9940" y="1588"/>
                  </a:lnTo>
                  <a:lnTo>
                    <a:pt x="9818" y="1710"/>
                  </a:lnTo>
                  <a:lnTo>
                    <a:pt x="9696" y="1832"/>
                  </a:lnTo>
                  <a:lnTo>
                    <a:pt x="9525" y="1905"/>
                  </a:lnTo>
                  <a:lnTo>
                    <a:pt x="9354" y="1954"/>
                  </a:lnTo>
                  <a:lnTo>
                    <a:pt x="9183" y="1978"/>
                  </a:lnTo>
                  <a:lnTo>
                    <a:pt x="9012" y="1954"/>
                  </a:lnTo>
                  <a:lnTo>
                    <a:pt x="8841" y="1905"/>
                  </a:lnTo>
                  <a:lnTo>
                    <a:pt x="8670" y="1832"/>
                  </a:lnTo>
                  <a:lnTo>
                    <a:pt x="8548" y="1710"/>
                  </a:lnTo>
                  <a:lnTo>
                    <a:pt x="8426" y="1588"/>
                  </a:lnTo>
                  <a:lnTo>
                    <a:pt x="8353" y="1417"/>
                  </a:lnTo>
                  <a:lnTo>
                    <a:pt x="8304" y="1246"/>
                  </a:lnTo>
                  <a:lnTo>
                    <a:pt x="8279" y="1075"/>
                  </a:lnTo>
                  <a:lnTo>
                    <a:pt x="8304" y="904"/>
                  </a:lnTo>
                  <a:lnTo>
                    <a:pt x="8353" y="733"/>
                  </a:lnTo>
                  <a:lnTo>
                    <a:pt x="8426" y="562"/>
                  </a:lnTo>
                  <a:lnTo>
                    <a:pt x="8548" y="440"/>
                  </a:lnTo>
                  <a:lnTo>
                    <a:pt x="8670" y="318"/>
                  </a:lnTo>
                  <a:lnTo>
                    <a:pt x="8841" y="244"/>
                  </a:lnTo>
                  <a:lnTo>
                    <a:pt x="9012" y="195"/>
                  </a:lnTo>
                  <a:lnTo>
                    <a:pt x="9183" y="171"/>
                  </a:lnTo>
                  <a:close/>
                  <a:moveTo>
                    <a:pt x="12505" y="171"/>
                  </a:moveTo>
                  <a:lnTo>
                    <a:pt x="12676" y="195"/>
                  </a:lnTo>
                  <a:lnTo>
                    <a:pt x="12847" y="244"/>
                  </a:lnTo>
                  <a:lnTo>
                    <a:pt x="13018" y="318"/>
                  </a:lnTo>
                  <a:lnTo>
                    <a:pt x="13140" y="440"/>
                  </a:lnTo>
                  <a:lnTo>
                    <a:pt x="13262" y="562"/>
                  </a:lnTo>
                  <a:lnTo>
                    <a:pt x="13335" y="733"/>
                  </a:lnTo>
                  <a:lnTo>
                    <a:pt x="13384" y="904"/>
                  </a:lnTo>
                  <a:lnTo>
                    <a:pt x="13408" y="1075"/>
                  </a:lnTo>
                  <a:lnTo>
                    <a:pt x="13384" y="1246"/>
                  </a:lnTo>
                  <a:lnTo>
                    <a:pt x="13335" y="1417"/>
                  </a:lnTo>
                  <a:lnTo>
                    <a:pt x="13262" y="1588"/>
                  </a:lnTo>
                  <a:lnTo>
                    <a:pt x="13140" y="1710"/>
                  </a:lnTo>
                  <a:lnTo>
                    <a:pt x="13018" y="1832"/>
                  </a:lnTo>
                  <a:lnTo>
                    <a:pt x="12847" y="1905"/>
                  </a:lnTo>
                  <a:lnTo>
                    <a:pt x="12676" y="1954"/>
                  </a:lnTo>
                  <a:lnTo>
                    <a:pt x="12505" y="1978"/>
                  </a:lnTo>
                  <a:lnTo>
                    <a:pt x="12334" y="1954"/>
                  </a:lnTo>
                  <a:lnTo>
                    <a:pt x="12163" y="1905"/>
                  </a:lnTo>
                  <a:lnTo>
                    <a:pt x="11992" y="1832"/>
                  </a:lnTo>
                  <a:lnTo>
                    <a:pt x="11870" y="1710"/>
                  </a:lnTo>
                  <a:lnTo>
                    <a:pt x="11748" y="1588"/>
                  </a:lnTo>
                  <a:lnTo>
                    <a:pt x="11674" y="1417"/>
                  </a:lnTo>
                  <a:lnTo>
                    <a:pt x="11625" y="1246"/>
                  </a:lnTo>
                  <a:lnTo>
                    <a:pt x="11601" y="1075"/>
                  </a:lnTo>
                  <a:lnTo>
                    <a:pt x="11625" y="904"/>
                  </a:lnTo>
                  <a:lnTo>
                    <a:pt x="11674" y="733"/>
                  </a:lnTo>
                  <a:lnTo>
                    <a:pt x="11748" y="562"/>
                  </a:lnTo>
                  <a:lnTo>
                    <a:pt x="11870" y="440"/>
                  </a:lnTo>
                  <a:lnTo>
                    <a:pt x="11992" y="318"/>
                  </a:lnTo>
                  <a:lnTo>
                    <a:pt x="12163" y="244"/>
                  </a:lnTo>
                  <a:lnTo>
                    <a:pt x="12334" y="195"/>
                  </a:lnTo>
                  <a:lnTo>
                    <a:pt x="12505" y="171"/>
                  </a:lnTo>
                  <a:close/>
                  <a:moveTo>
                    <a:pt x="13091" y="5520"/>
                  </a:moveTo>
                  <a:lnTo>
                    <a:pt x="13189" y="5544"/>
                  </a:lnTo>
                  <a:lnTo>
                    <a:pt x="13262" y="5593"/>
                  </a:lnTo>
                  <a:lnTo>
                    <a:pt x="13311" y="5666"/>
                  </a:lnTo>
                  <a:lnTo>
                    <a:pt x="13335" y="5764"/>
                  </a:lnTo>
                  <a:lnTo>
                    <a:pt x="13311" y="5862"/>
                  </a:lnTo>
                  <a:lnTo>
                    <a:pt x="13262" y="5935"/>
                  </a:lnTo>
                  <a:lnTo>
                    <a:pt x="13189" y="5984"/>
                  </a:lnTo>
                  <a:lnTo>
                    <a:pt x="13091" y="6008"/>
                  </a:lnTo>
                  <a:lnTo>
                    <a:pt x="1954" y="6008"/>
                  </a:lnTo>
                  <a:lnTo>
                    <a:pt x="1856" y="5984"/>
                  </a:lnTo>
                  <a:lnTo>
                    <a:pt x="1783" y="5935"/>
                  </a:lnTo>
                  <a:lnTo>
                    <a:pt x="1734" y="5862"/>
                  </a:lnTo>
                  <a:lnTo>
                    <a:pt x="1710" y="5764"/>
                  </a:lnTo>
                  <a:lnTo>
                    <a:pt x="1734" y="5666"/>
                  </a:lnTo>
                  <a:lnTo>
                    <a:pt x="1783" y="5593"/>
                  </a:lnTo>
                  <a:lnTo>
                    <a:pt x="1856" y="5544"/>
                  </a:lnTo>
                  <a:lnTo>
                    <a:pt x="1954" y="5520"/>
                  </a:lnTo>
                  <a:close/>
                  <a:moveTo>
                    <a:pt x="13189" y="7840"/>
                  </a:moveTo>
                  <a:lnTo>
                    <a:pt x="13262" y="7913"/>
                  </a:lnTo>
                  <a:lnTo>
                    <a:pt x="13311" y="7986"/>
                  </a:lnTo>
                  <a:lnTo>
                    <a:pt x="13335" y="8084"/>
                  </a:lnTo>
                  <a:lnTo>
                    <a:pt x="13311" y="8182"/>
                  </a:lnTo>
                  <a:lnTo>
                    <a:pt x="13262" y="8255"/>
                  </a:lnTo>
                  <a:lnTo>
                    <a:pt x="13189" y="8304"/>
                  </a:lnTo>
                  <a:lnTo>
                    <a:pt x="13091" y="8328"/>
                  </a:lnTo>
                  <a:lnTo>
                    <a:pt x="1954" y="8328"/>
                  </a:lnTo>
                  <a:lnTo>
                    <a:pt x="1856" y="8304"/>
                  </a:lnTo>
                  <a:lnTo>
                    <a:pt x="1783" y="8255"/>
                  </a:lnTo>
                  <a:lnTo>
                    <a:pt x="1734" y="8182"/>
                  </a:lnTo>
                  <a:lnTo>
                    <a:pt x="1710" y="8084"/>
                  </a:lnTo>
                  <a:lnTo>
                    <a:pt x="1734" y="7986"/>
                  </a:lnTo>
                  <a:lnTo>
                    <a:pt x="1783" y="7913"/>
                  </a:lnTo>
                  <a:lnTo>
                    <a:pt x="1856" y="7840"/>
                  </a:lnTo>
                  <a:close/>
                  <a:moveTo>
                    <a:pt x="13091" y="10136"/>
                  </a:moveTo>
                  <a:lnTo>
                    <a:pt x="13189" y="10160"/>
                  </a:lnTo>
                  <a:lnTo>
                    <a:pt x="13262" y="10209"/>
                  </a:lnTo>
                  <a:lnTo>
                    <a:pt x="13311" y="10282"/>
                  </a:lnTo>
                  <a:lnTo>
                    <a:pt x="13335" y="10380"/>
                  </a:lnTo>
                  <a:lnTo>
                    <a:pt x="13311" y="10478"/>
                  </a:lnTo>
                  <a:lnTo>
                    <a:pt x="13262" y="10551"/>
                  </a:lnTo>
                  <a:lnTo>
                    <a:pt x="13189" y="10600"/>
                  </a:lnTo>
                  <a:lnTo>
                    <a:pt x="13091" y="10624"/>
                  </a:lnTo>
                  <a:lnTo>
                    <a:pt x="1954" y="10624"/>
                  </a:lnTo>
                  <a:lnTo>
                    <a:pt x="1856" y="10600"/>
                  </a:lnTo>
                  <a:lnTo>
                    <a:pt x="1783" y="10551"/>
                  </a:lnTo>
                  <a:lnTo>
                    <a:pt x="1734" y="10478"/>
                  </a:lnTo>
                  <a:lnTo>
                    <a:pt x="1710" y="10380"/>
                  </a:lnTo>
                  <a:lnTo>
                    <a:pt x="1734" y="10282"/>
                  </a:lnTo>
                  <a:lnTo>
                    <a:pt x="1783" y="10209"/>
                  </a:lnTo>
                  <a:lnTo>
                    <a:pt x="1856" y="10160"/>
                  </a:lnTo>
                  <a:lnTo>
                    <a:pt x="1954" y="10136"/>
                  </a:lnTo>
                  <a:close/>
                  <a:moveTo>
                    <a:pt x="8206" y="12456"/>
                  </a:moveTo>
                  <a:lnTo>
                    <a:pt x="8304" y="12480"/>
                  </a:lnTo>
                  <a:lnTo>
                    <a:pt x="8377" y="12529"/>
                  </a:lnTo>
                  <a:lnTo>
                    <a:pt x="8426" y="12602"/>
                  </a:lnTo>
                  <a:lnTo>
                    <a:pt x="8450" y="12700"/>
                  </a:lnTo>
                  <a:lnTo>
                    <a:pt x="8426" y="12798"/>
                  </a:lnTo>
                  <a:lnTo>
                    <a:pt x="8377" y="12871"/>
                  </a:lnTo>
                  <a:lnTo>
                    <a:pt x="8304" y="12920"/>
                  </a:lnTo>
                  <a:lnTo>
                    <a:pt x="8206" y="12944"/>
                  </a:lnTo>
                  <a:lnTo>
                    <a:pt x="1954" y="12944"/>
                  </a:lnTo>
                  <a:lnTo>
                    <a:pt x="1856" y="12920"/>
                  </a:lnTo>
                  <a:lnTo>
                    <a:pt x="1783" y="12871"/>
                  </a:lnTo>
                  <a:lnTo>
                    <a:pt x="1734" y="12798"/>
                  </a:lnTo>
                  <a:lnTo>
                    <a:pt x="1710" y="12700"/>
                  </a:lnTo>
                  <a:lnTo>
                    <a:pt x="1734" y="12602"/>
                  </a:lnTo>
                  <a:lnTo>
                    <a:pt x="1783" y="12529"/>
                  </a:lnTo>
                  <a:lnTo>
                    <a:pt x="1856" y="12480"/>
                  </a:lnTo>
                  <a:lnTo>
                    <a:pt x="1954" y="12456"/>
                  </a:lnTo>
                  <a:close/>
                  <a:moveTo>
                    <a:pt x="782" y="0"/>
                  </a:moveTo>
                  <a:lnTo>
                    <a:pt x="635" y="25"/>
                  </a:lnTo>
                  <a:lnTo>
                    <a:pt x="489" y="73"/>
                  </a:lnTo>
                  <a:lnTo>
                    <a:pt x="342" y="122"/>
                  </a:lnTo>
                  <a:lnTo>
                    <a:pt x="220" y="220"/>
                  </a:lnTo>
                  <a:lnTo>
                    <a:pt x="122" y="342"/>
                  </a:lnTo>
                  <a:lnTo>
                    <a:pt x="73" y="489"/>
                  </a:lnTo>
                  <a:lnTo>
                    <a:pt x="24" y="635"/>
                  </a:lnTo>
                  <a:lnTo>
                    <a:pt x="0" y="782"/>
                  </a:lnTo>
                  <a:lnTo>
                    <a:pt x="0" y="17780"/>
                  </a:lnTo>
                  <a:lnTo>
                    <a:pt x="24" y="17927"/>
                  </a:lnTo>
                  <a:lnTo>
                    <a:pt x="73" y="18073"/>
                  </a:lnTo>
                  <a:lnTo>
                    <a:pt x="122" y="18220"/>
                  </a:lnTo>
                  <a:lnTo>
                    <a:pt x="220" y="18342"/>
                  </a:lnTo>
                  <a:lnTo>
                    <a:pt x="342" y="18440"/>
                  </a:lnTo>
                  <a:lnTo>
                    <a:pt x="489" y="18488"/>
                  </a:lnTo>
                  <a:lnTo>
                    <a:pt x="635" y="18537"/>
                  </a:lnTo>
                  <a:lnTo>
                    <a:pt x="782" y="18562"/>
                  </a:lnTo>
                  <a:lnTo>
                    <a:pt x="14361" y="18562"/>
                  </a:lnTo>
                  <a:lnTo>
                    <a:pt x="14507" y="18537"/>
                  </a:lnTo>
                  <a:lnTo>
                    <a:pt x="14654" y="18488"/>
                  </a:lnTo>
                  <a:lnTo>
                    <a:pt x="14800" y="18440"/>
                  </a:lnTo>
                  <a:lnTo>
                    <a:pt x="14923" y="18342"/>
                  </a:lnTo>
                  <a:lnTo>
                    <a:pt x="15020" y="18220"/>
                  </a:lnTo>
                  <a:lnTo>
                    <a:pt x="15069" y="18073"/>
                  </a:lnTo>
                  <a:lnTo>
                    <a:pt x="15118" y="17927"/>
                  </a:lnTo>
                  <a:lnTo>
                    <a:pt x="15142" y="17780"/>
                  </a:lnTo>
                  <a:lnTo>
                    <a:pt x="15142" y="782"/>
                  </a:lnTo>
                  <a:lnTo>
                    <a:pt x="15118" y="635"/>
                  </a:lnTo>
                  <a:lnTo>
                    <a:pt x="15069" y="489"/>
                  </a:lnTo>
                  <a:lnTo>
                    <a:pt x="15020" y="342"/>
                  </a:lnTo>
                  <a:lnTo>
                    <a:pt x="14923" y="220"/>
                  </a:lnTo>
                  <a:lnTo>
                    <a:pt x="14800" y="122"/>
                  </a:lnTo>
                  <a:lnTo>
                    <a:pt x="14654" y="73"/>
                  </a:lnTo>
                  <a:lnTo>
                    <a:pt x="14507" y="25"/>
                  </a:lnTo>
                  <a:lnTo>
                    <a:pt x="14361"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Work Sans" panose="020B0604020202020204" charset="0"/>
              </a:endParaRPr>
            </a:p>
          </p:txBody>
        </p:sp>
      </p:grpSp>
      <p:sp>
        <p:nvSpPr>
          <p:cNvPr id="48" name="Google Shape;242;p30">
            <a:extLst>
              <a:ext uri="{FF2B5EF4-FFF2-40B4-BE49-F238E27FC236}">
                <a16:creationId xmlns:a16="http://schemas.microsoft.com/office/drawing/2014/main" id="{F32BD79E-E5A5-474A-AA63-B004E05D624D}"/>
              </a:ext>
            </a:extLst>
          </p:cNvPr>
          <p:cNvSpPr txBox="1">
            <a:spLocks/>
          </p:cNvSpPr>
          <p:nvPr/>
        </p:nvSpPr>
        <p:spPr>
          <a:xfrm>
            <a:off x="4560985" y="1302383"/>
            <a:ext cx="1444756" cy="86378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600"/>
              </a:spcBef>
              <a:spcAft>
                <a:spcPts val="0"/>
              </a:spcAft>
              <a:buClr>
                <a:schemeClr val="dk1"/>
              </a:buClr>
              <a:buSzPts val="1400"/>
              <a:buFont typeface="Work Sans Light"/>
              <a:buChar char="▪"/>
              <a:defRPr sz="1400" b="0" i="0" u="none" strike="noStrike" cap="none">
                <a:solidFill>
                  <a:schemeClr val="dk1"/>
                </a:solidFill>
                <a:latin typeface="Work Sans Light"/>
                <a:ea typeface="Work Sans Light"/>
                <a:cs typeface="Work Sans Light"/>
                <a:sym typeface="Work Sans Light"/>
              </a:defRPr>
            </a:lvl1pPr>
            <a:lvl2pPr marL="914400" marR="0" lvl="1" indent="-317500" algn="l" rtl="0">
              <a:lnSpc>
                <a:spcPct val="100000"/>
              </a:lnSpc>
              <a:spcBef>
                <a:spcPts val="0"/>
              </a:spcBef>
              <a:spcAft>
                <a:spcPts val="0"/>
              </a:spcAft>
              <a:buClr>
                <a:schemeClr val="dk1"/>
              </a:buClr>
              <a:buSzPts val="1400"/>
              <a:buFont typeface="Work Sans Light"/>
              <a:buChar char="□"/>
              <a:defRPr sz="1400" b="0" i="0" u="none" strike="noStrike" cap="none">
                <a:solidFill>
                  <a:schemeClr val="dk1"/>
                </a:solidFill>
                <a:latin typeface="Work Sans Light"/>
                <a:ea typeface="Work Sans Light"/>
                <a:cs typeface="Work Sans Light"/>
                <a:sym typeface="Work Sans Light"/>
              </a:defRPr>
            </a:lvl2pPr>
            <a:lvl3pPr marL="1371600" marR="0" lvl="2" indent="-317500" algn="l" rtl="0">
              <a:lnSpc>
                <a:spcPct val="100000"/>
              </a:lnSpc>
              <a:spcBef>
                <a:spcPts val="0"/>
              </a:spcBef>
              <a:spcAft>
                <a:spcPts val="0"/>
              </a:spcAft>
              <a:buClr>
                <a:schemeClr val="dk1"/>
              </a:buClr>
              <a:buSzPts val="1400"/>
              <a:buFont typeface="Work Sans Light"/>
              <a:buChar char="□"/>
              <a:defRPr sz="1400" b="0" i="0" u="none" strike="noStrike" cap="none">
                <a:solidFill>
                  <a:schemeClr val="dk1"/>
                </a:solidFill>
                <a:latin typeface="Work Sans Light"/>
                <a:ea typeface="Work Sans Light"/>
                <a:cs typeface="Work Sans Light"/>
                <a:sym typeface="Work Sans Light"/>
              </a:defRPr>
            </a:lvl3pPr>
            <a:lvl4pPr marL="1828800" marR="0" lvl="3" indent="-317500" algn="l" rtl="0">
              <a:lnSpc>
                <a:spcPct val="100000"/>
              </a:lnSpc>
              <a:spcBef>
                <a:spcPts val="0"/>
              </a:spcBef>
              <a:spcAft>
                <a:spcPts val="0"/>
              </a:spcAft>
              <a:buClr>
                <a:schemeClr val="dk1"/>
              </a:buClr>
              <a:buSzPts val="1400"/>
              <a:buFont typeface="Work Sans Light"/>
              <a:buChar char="□"/>
              <a:defRPr sz="1400" b="0" i="0" u="none" strike="noStrike" cap="none">
                <a:solidFill>
                  <a:schemeClr val="dk1"/>
                </a:solidFill>
                <a:latin typeface="Work Sans Light"/>
                <a:ea typeface="Work Sans Light"/>
                <a:cs typeface="Work Sans Light"/>
                <a:sym typeface="Work Sans Light"/>
              </a:defRPr>
            </a:lvl4pPr>
            <a:lvl5pPr marL="2286000" marR="0" lvl="4" indent="-317500" algn="l" rtl="0">
              <a:lnSpc>
                <a:spcPct val="100000"/>
              </a:lnSpc>
              <a:spcBef>
                <a:spcPts val="0"/>
              </a:spcBef>
              <a:spcAft>
                <a:spcPts val="0"/>
              </a:spcAft>
              <a:buClr>
                <a:schemeClr val="dk1"/>
              </a:buClr>
              <a:buSzPts val="1400"/>
              <a:buFont typeface="Work Sans Light"/>
              <a:buChar char="○"/>
              <a:defRPr sz="1400" b="0" i="0" u="none" strike="noStrike" cap="none">
                <a:solidFill>
                  <a:schemeClr val="dk1"/>
                </a:solidFill>
                <a:latin typeface="Work Sans Light"/>
                <a:ea typeface="Work Sans Light"/>
                <a:cs typeface="Work Sans Light"/>
                <a:sym typeface="Work Sans Light"/>
              </a:defRPr>
            </a:lvl5pPr>
            <a:lvl6pPr marL="2743200" marR="0" lvl="5" indent="-317500" algn="l" rtl="0">
              <a:lnSpc>
                <a:spcPct val="100000"/>
              </a:lnSpc>
              <a:spcBef>
                <a:spcPts val="0"/>
              </a:spcBef>
              <a:spcAft>
                <a:spcPts val="0"/>
              </a:spcAft>
              <a:buClr>
                <a:schemeClr val="dk1"/>
              </a:buClr>
              <a:buSzPts val="1400"/>
              <a:buFont typeface="Work Sans Light"/>
              <a:buChar char="■"/>
              <a:defRPr sz="1400" b="0" i="0" u="none" strike="noStrike" cap="none">
                <a:solidFill>
                  <a:schemeClr val="dk1"/>
                </a:solidFill>
                <a:latin typeface="Work Sans Light"/>
                <a:ea typeface="Work Sans Light"/>
                <a:cs typeface="Work Sans Light"/>
                <a:sym typeface="Work Sans Light"/>
              </a:defRPr>
            </a:lvl6pPr>
            <a:lvl7pPr marL="3200400" marR="0" lvl="6" indent="-317500" algn="l" rtl="0">
              <a:lnSpc>
                <a:spcPct val="100000"/>
              </a:lnSpc>
              <a:spcBef>
                <a:spcPts val="0"/>
              </a:spcBef>
              <a:spcAft>
                <a:spcPts val="0"/>
              </a:spcAft>
              <a:buClr>
                <a:schemeClr val="dk1"/>
              </a:buClr>
              <a:buSzPts val="1400"/>
              <a:buFont typeface="Work Sans Light"/>
              <a:buChar char="●"/>
              <a:defRPr sz="1400" b="0" i="0" u="none" strike="noStrike" cap="none">
                <a:solidFill>
                  <a:schemeClr val="dk1"/>
                </a:solidFill>
                <a:latin typeface="Work Sans Light"/>
                <a:ea typeface="Work Sans Light"/>
                <a:cs typeface="Work Sans Light"/>
                <a:sym typeface="Work Sans Light"/>
              </a:defRPr>
            </a:lvl7pPr>
            <a:lvl8pPr marL="3657600" marR="0" lvl="7" indent="-317500" algn="l" rtl="0">
              <a:lnSpc>
                <a:spcPct val="100000"/>
              </a:lnSpc>
              <a:spcBef>
                <a:spcPts val="0"/>
              </a:spcBef>
              <a:spcAft>
                <a:spcPts val="0"/>
              </a:spcAft>
              <a:buClr>
                <a:schemeClr val="dk1"/>
              </a:buClr>
              <a:buSzPts val="1400"/>
              <a:buFont typeface="Work Sans Light"/>
              <a:buChar char="○"/>
              <a:defRPr sz="1400" b="0" i="0" u="none" strike="noStrike" cap="none">
                <a:solidFill>
                  <a:schemeClr val="dk1"/>
                </a:solidFill>
                <a:latin typeface="Work Sans Light"/>
                <a:ea typeface="Work Sans Light"/>
                <a:cs typeface="Work Sans Light"/>
                <a:sym typeface="Work Sans Light"/>
              </a:defRPr>
            </a:lvl8pPr>
            <a:lvl9pPr marL="4114800" marR="0" lvl="8" indent="-317500" algn="l" rtl="0">
              <a:lnSpc>
                <a:spcPct val="100000"/>
              </a:lnSpc>
              <a:spcBef>
                <a:spcPts val="0"/>
              </a:spcBef>
              <a:spcAft>
                <a:spcPts val="0"/>
              </a:spcAft>
              <a:buClr>
                <a:schemeClr val="dk1"/>
              </a:buClr>
              <a:buSzPts val="1400"/>
              <a:buFont typeface="Work Sans Light"/>
              <a:buChar char="■"/>
              <a:defRPr sz="1400" b="0" i="0" u="none" strike="noStrike" cap="none">
                <a:solidFill>
                  <a:schemeClr val="dk1"/>
                </a:solidFill>
                <a:latin typeface="Work Sans Light"/>
                <a:ea typeface="Work Sans Light"/>
                <a:cs typeface="Work Sans Light"/>
                <a:sym typeface="Work Sans Light"/>
              </a:defRPr>
            </a:lvl9pPr>
          </a:lstStyle>
          <a:p>
            <a:pPr marL="0" indent="0">
              <a:buFont typeface="Work Sans Light"/>
              <a:buNone/>
            </a:pPr>
            <a:r>
              <a:rPr lang="en-US" b="1">
                <a:latin typeface="Work Sans" panose="020B0604020202020204" charset="0"/>
              </a:rPr>
              <a:t>2. Tiêu chí để chấp nhận sản phẩm</a:t>
            </a:r>
          </a:p>
          <a:p>
            <a:pPr marL="0" indent="0">
              <a:buFont typeface="Work Sans Light"/>
              <a:buNone/>
            </a:pPr>
            <a:r>
              <a:rPr lang="en-US" sz="1200">
                <a:latin typeface="Work Sans" panose="020B0604020202020204" charset="0"/>
              </a:rPr>
              <a:t>.</a:t>
            </a:r>
          </a:p>
        </p:txBody>
      </p:sp>
      <p:sp>
        <p:nvSpPr>
          <p:cNvPr id="96" name="Google Shape;242;p30">
            <a:extLst>
              <a:ext uri="{FF2B5EF4-FFF2-40B4-BE49-F238E27FC236}">
                <a16:creationId xmlns:a16="http://schemas.microsoft.com/office/drawing/2014/main" id="{9EBFAC55-2CF4-46A7-9639-267DC3187CA0}"/>
              </a:ext>
            </a:extLst>
          </p:cNvPr>
          <p:cNvSpPr txBox="1">
            <a:spLocks/>
          </p:cNvSpPr>
          <p:nvPr/>
        </p:nvSpPr>
        <p:spPr>
          <a:xfrm>
            <a:off x="6236750" y="1302383"/>
            <a:ext cx="1107984" cy="89228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600"/>
              </a:spcBef>
              <a:spcAft>
                <a:spcPts val="0"/>
              </a:spcAft>
              <a:buClr>
                <a:schemeClr val="dk1"/>
              </a:buClr>
              <a:buSzPts val="1400"/>
              <a:buFont typeface="Work Sans Light"/>
              <a:buChar char="▪"/>
              <a:defRPr sz="1400" b="0" i="0" u="none" strike="noStrike" cap="none">
                <a:solidFill>
                  <a:schemeClr val="dk1"/>
                </a:solidFill>
                <a:latin typeface="Work Sans Light"/>
                <a:ea typeface="Work Sans Light"/>
                <a:cs typeface="Work Sans Light"/>
                <a:sym typeface="Work Sans Light"/>
              </a:defRPr>
            </a:lvl1pPr>
            <a:lvl2pPr marL="914400" marR="0" lvl="1" indent="-317500" algn="l" rtl="0">
              <a:lnSpc>
                <a:spcPct val="100000"/>
              </a:lnSpc>
              <a:spcBef>
                <a:spcPts val="0"/>
              </a:spcBef>
              <a:spcAft>
                <a:spcPts val="0"/>
              </a:spcAft>
              <a:buClr>
                <a:schemeClr val="dk1"/>
              </a:buClr>
              <a:buSzPts val="1400"/>
              <a:buFont typeface="Work Sans Light"/>
              <a:buChar char="□"/>
              <a:defRPr sz="1400" b="0" i="0" u="none" strike="noStrike" cap="none">
                <a:solidFill>
                  <a:schemeClr val="dk1"/>
                </a:solidFill>
                <a:latin typeface="Work Sans Light"/>
                <a:ea typeface="Work Sans Light"/>
                <a:cs typeface="Work Sans Light"/>
                <a:sym typeface="Work Sans Light"/>
              </a:defRPr>
            </a:lvl2pPr>
            <a:lvl3pPr marL="1371600" marR="0" lvl="2" indent="-317500" algn="l" rtl="0">
              <a:lnSpc>
                <a:spcPct val="100000"/>
              </a:lnSpc>
              <a:spcBef>
                <a:spcPts val="0"/>
              </a:spcBef>
              <a:spcAft>
                <a:spcPts val="0"/>
              </a:spcAft>
              <a:buClr>
                <a:schemeClr val="dk1"/>
              </a:buClr>
              <a:buSzPts val="1400"/>
              <a:buFont typeface="Work Sans Light"/>
              <a:buChar char="□"/>
              <a:defRPr sz="1400" b="0" i="0" u="none" strike="noStrike" cap="none">
                <a:solidFill>
                  <a:schemeClr val="dk1"/>
                </a:solidFill>
                <a:latin typeface="Work Sans Light"/>
                <a:ea typeface="Work Sans Light"/>
                <a:cs typeface="Work Sans Light"/>
                <a:sym typeface="Work Sans Light"/>
              </a:defRPr>
            </a:lvl3pPr>
            <a:lvl4pPr marL="1828800" marR="0" lvl="3" indent="-317500" algn="l" rtl="0">
              <a:lnSpc>
                <a:spcPct val="100000"/>
              </a:lnSpc>
              <a:spcBef>
                <a:spcPts val="0"/>
              </a:spcBef>
              <a:spcAft>
                <a:spcPts val="0"/>
              </a:spcAft>
              <a:buClr>
                <a:schemeClr val="dk1"/>
              </a:buClr>
              <a:buSzPts val="1400"/>
              <a:buFont typeface="Work Sans Light"/>
              <a:buChar char="□"/>
              <a:defRPr sz="1400" b="0" i="0" u="none" strike="noStrike" cap="none">
                <a:solidFill>
                  <a:schemeClr val="dk1"/>
                </a:solidFill>
                <a:latin typeface="Work Sans Light"/>
                <a:ea typeface="Work Sans Light"/>
                <a:cs typeface="Work Sans Light"/>
                <a:sym typeface="Work Sans Light"/>
              </a:defRPr>
            </a:lvl4pPr>
            <a:lvl5pPr marL="2286000" marR="0" lvl="4" indent="-317500" algn="l" rtl="0">
              <a:lnSpc>
                <a:spcPct val="100000"/>
              </a:lnSpc>
              <a:spcBef>
                <a:spcPts val="0"/>
              </a:spcBef>
              <a:spcAft>
                <a:spcPts val="0"/>
              </a:spcAft>
              <a:buClr>
                <a:schemeClr val="dk1"/>
              </a:buClr>
              <a:buSzPts val="1400"/>
              <a:buFont typeface="Work Sans Light"/>
              <a:buChar char="○"/>
              <a:defRPr sz="1400" b="0" i="0" u="none" strike="noStrike" cap="none">
                <a:solidFill>
                  <a:schemeClr val="dk1"/>
                </a:solidFill>
                <a:latin typeface="Work Sans Light"/>
                <a:ea typeface="Work Sans Light"/>
                <a:cs typeface="Work Sans Light"/>
                <a:sym typeface="Work Sans Light"/>
              </a:defRPr>
            </a:lvl5pPr>
            <a:lvl6pPr marL="2743200" marR="0" lvl="5" indent="-317500" algn="l" rtl="0">
              <a:lnSpc>
                <a:spcPct val="100000"/>
              </a:lnSpc>
              <a:spcBef>
                <a:spcPts val="0"/>
              </a:spcBef>
              <a:spcAft>
                <a:spcPts val="0"/>
              </a:spcAft>
              <a:buClr>
                <a:schemeClr val="dk1"/>
              </a:buClr>
              <a:buSzPts val="1400"/>
              <a:buFont typeface="Work Sans Light"/>
              <a:buChar char="■"/>
              <a:defRPr sz="1400" b="0" i="0" u="none" strike="noStrike" cap="none">
                <a:solidFill>
                  <a:schemeClr val="dk1"/>
                </a:solidFill>
                <a:latin typeface="Work Sans Light"/>
                <a:ea typeface="Work Sans Light"/>
                <a:cs typeface="Work Sans Light"/>
                <a:sym typeface="Work Sans Light"/>
              </a:defRPr>
            </a:lvl6pPr>
            <a:lvl7pPr marL="3200400" marR="0" lvl="6" indent="-317500" algn="l" rtl="0">
              <a:lnSpc>
                <a:spcPct val="100000"/>
              </a:lnSpc>
              <a:spcBef>
                <a:spcPts val="0"/>
              </a:spcBef>
              <a:spcAft>
                <a:spcPts val="0"/>
              </a:spcAft>
              <a:buClr>
                <a:schemeClr val="dk1"/>
              </a:buClr>
              <a:buSzPts val="1400"/>
              <a:buFont typeface="Work Sans Light"/>
              <a:buChar char="●"/>
              <a:defRPr sz="1400" b="0" i="0" u="none" strike="noStrike" cap="none">
                <a:solidFill>
                  <a:schemeClr val="dk1"/>
                </a:solidFill>
                <a:latin typeface="Work Sans Light"/>
                <a:ea typeface="Work Sans Light"/>
                <a:cs typeface="Work Sans Light"/>
                <a:sym typeface="Work Sans Light"/>
              </a:defRPr>
            </a:lvl7pPr>
            <a:lvl8pPr marL="3657600" marR="0" lvl="7" indent="-317500" algn="l" rtl="0">
              <a:lnSpc>
                <a:spcPct val="100000"/>
              </a:lnSpc>
              <a:spcBef>
                <a:spcPts val="0"/>
              </a:spcBef>
              <a:spcAft>
                <a:spcPts val="0"/>
              </a:spcAft>
              <a:buClr>
                <a:schemeClr val="dk1"/>
              </a:buClr>
              <a:buSzPts val="1400"/>
              <a:buFont typeface="Work Sans Light"/>
              <a:buChar char="○"/>
              <a:defRPr sz="1400" b="0" i="0" u="none" strike="noStrike" cap="none">
                <a:solidFill>
                  <a:schemeClr val="dk1"/>
                </a:solidFill>
                <a:latin typeface="Work Sans Light"/>
                <a:ea typeface="Work Sans Light"/>
                <a:cs typeface="Work Sans Light"/>
                <a:sym typeface="Work Sans Light"/>
              </a:defRPr>
            </a:lvl8pPr>
            <a:lvl9pPr marL="4114800" marR="0" lvl="8" indent="-317500" algn="l" rtl="0">
              <a:lnSpc>
                <a:spcPct val="100000"/>
              </a:lnSpc>
              <a:spcBef>
                <a:spcPts val="0"/>
              </a:spcBef>
              <a:spcAft>
                <a:spcPts val="0"/>
              </a:spcAft>
              <a:buClr>
                <a:schemeClr val="dk1"/>
              </a:buClr>
              <a:buSzPts val="1400"/>
              <a:buFont typeface="Work Sans Light"/>
              <a:buChar char="■"/>
              <a:defRPr sz="1400" b="0" i="0" u="none" strike="noStrike" cap="none">
                <a:solidFill>
                  <a:schemeClr val="dk1"/>
                </a:solidFill>
                <a:latin typeface="Work Sans Light"/>
                <a:ea typeface="Work Sans Light"/>
                <a:cs typeface="Work Sans Light"/>
                <a:sym typeface="Work Sans Light"/>
              </a:defRPr>
            </a:lvl9pPr>
          </a:lstStyle>
          <a:p>
            <a:pPr marL="0" indent="0">
              <a:buFont typeface="Work Sans Light"/>
              <a:buNone/>
            </a:pPr>
            <a:r>
              <a:rPr lang="en-US" b="1">
                <a:latin typeface="Work Sans" panose="020B0604020202020204" charset="0"/>
              </a:rPr>
              <a:t>3. Các yêu cầu cần kiểm thử</a:t>
            </a:r>
            <a:endParaRPr lang="en-US" sz="1200">
              <a:latin typeface="Work Sans" panose="020B0604020202020204" charset="0"/>
            </a:endParaRPr>
          </a:p>
        </p:txBody>
      </p:sp>
      <p:sp>
        <p:nvSpPr>
          <p:cNvPr id="104" name="Google Shape;242;p30">
            <a:extLst>
              <a:ext uri="{FF2B5EF4-FFF2-40B4-BE49-F238E27FC236}">
                <a16:creationId xmlns:a16="http://schemas.microsoft.com/office/drawing/2014/main" id="{21B28561-414B-4EA4-B669-AFE9BE0E1081}"/>
              </a:ext>
            </a:extLst>
          </p:cNvPr>
          <p:cNvSpPr txBox="1">
            <a:spLocks/>
          </p:cNvSpPr>
          <p:nvPr/>
        </p:nvSpPr>
        <p:spPr>
          <a:xfrm>
            <a:off x="2896234" y="2729100"/>
            <a:ext cx="1140791" cy="87310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600"/>
              </a:spcBef>
              <a:spcAft>
                <a:spcPts val="0"/>
              </a:spcAft>
              <a:buClr>
                <a:schemeClr val="dk1"/>
              </a:buClr>
              <a:buSzPts val="1400"/>
              <a:buFont typeface="Work Sans Light"/>
              <a:buChar char="▪"/>
              <a:defRPr sz="1400" b="0" i="0" u="none" strike="noStrike" cap="none">
                <a:solidFill>
                  <a:schemeClr val="dk1"/>
                </a:solidFill>
                <a:latin typeface="Work Sans Light"/>
                <a:ea typeface="Work Sans Light"/>
                <a:cs typeface="Work Sans Light"/>
                <a:sym typeface="Work Sans Light"/>
              </a:defRPr>
            </a:lvl1pPr>
            <a:lvl2pPr marL="914400" marR="0" lvl="1" indent="-317500" algn="l" rtl="0">
              <a:lnSpc>
                <a:spcPct val="100000"/>
              </a:lnSpc>
              <a:spcBef>
                <a:spcPts val="0"/>
              </a:spcBef>
              <a:spcAft>
                <a:spcPts val="0"/>
              </a:spcAft>
              <a:buClr>
                <a:schemeClr val="dk1"/>
              </a:buClr>
              <a:buSzPts val="1400"/>
              <a:buFont typeface="Work Sans Light"/>
              <a:buChar char="□"/>
              <a:defRPr sz="1400" b="0" i="0" u="none" strike="noStrike" cap="none">
                <a:solidFill>
                  <a:schemeClr val="dk1"/>
                </a:solidFill>
                <a:latin typeface="Work Sans Light"/>
                <a:ea typeface="Work Sans Light"/>
                <a:cs typeface="Work Sans Light"/>
                <a:sym typeface="Work Sans Light"/>
              </a:defRPr>
            </a:lvl2pPr>
            <a:lvl3pPr marL="1371600" marR="0" lvl="2" indent="-317500" algn="l" rtl="0">
              <a:lnSpc>
                <a:spcPct val="100000"/>
              </a:lnSpc>
              <a:spcBef>
                <a:spcPts val="0"/>
              </a:spcBef>
              <a:spcAft>
                <a:spcPts val="0"/>
              </a:spcAft>
              <a:buClr>
                <a:schemeClr val="dk1"/>
              </a:buClr>
              <a:buSzPts val="1400"/>
              <a:buFont typeface="Work Sans Light"/>
              <a:buChar char="□"/>
              <a:defRPr sz="1400" b="0" i="0" u="none" strike="noStrike" cap="none">
                <a:solidFill>
                  <a:schemeClr val="dk1"/>
                </a:solidFill>
                <a:latin typeface="Work Sans Light"/>
                <a:ea typeface="Work Sans Light"/>
                <a:cs typeface="Work Sans Light"/>
                <a:sym typeface="Work Sans Light"/>
              </a:defRPr>
            </a:lvl3pPr>
            <a:lvl4pPr marL="1828800" marR="0" lvl="3" indent="-317500" algn="l" rtl="0">
              <a:lnSpc>
                <a:spcPct val="100000"/>
              </a:lnSpc>
              <a:spcBef>
                <a:spcPts val="0"/>
              </a:spcBef>
              <a:spcAft>
                <a:spcPts val="0"/>
              </a:spcAft>
              <a:buClr>
                <a:schemeClr val="dk1"/>
              </a:buClr>
              <a:buSzPts val="1400"/>
              <a:buFont typeface="Work Sans Light"/>
              <a:buChar char="□"/>
              <a:defRPr sz="1400" b="0" i="0" u="none" strike="noStrike" cap="none">
                <a:solidFill>
                  <a:schemeClr val="dk1"/>
                </a:solidFill>
                <a:latin typeface="Work Sans Light"/>
                <a:ea typeface="Work Sans Light"/>
                <a:cs typeface="Work Sans Light"/>
                <a:sym typeface="Work Sans Light"/>
              </a:defRPr>
            </a:lvl4pPr>
            <a:lvl5pPr marL="2286000" marR="0" lvl="4" indent="-317500" algn="l" rtl="0">
              <a:lnSpc>
                <a:spcPct val="100000"/>
              </a:lnSpc>
              <a:spcBef>
                <a:spcPts val="0"/>
              </a:spcBef>
              <a:spcAft>
                <a:spcPts val="0"/>
              </a:spcAft>
              <a:buClr>
                <a:schemeClr val="dk1"/>
              </a:buClr>
              <a:buSzPts val="1400"/>
              <a:buFont typeface="Work Sans Light"/>
              <a:buChar char="○"/>
              <a:defRPr sz="1400" b="0" i="0" u="none" strike="noStrike" cap="none">
                <a:solidFill>
                  <a:schemeClr val="dk1"/>
                </a:solidFill>
                <a:latin typeface="Work Sans Light"/>
                <a:ea typeface="Work Sans Light"/>
                <a:cs typeface="Work Sans Light"/>
                <a:sym typeface="Work Sans Light"/>
              </a:defRPr>
            </a:lvl5pPr>
            <a:lvl6pPr marL="2743200" marR="0" lvl="5" indent="-317500" algn="l" rtl="0">
              <a:lnSpc>
                <a:spcPct val="100000"/>
              </a:lnSpc>
              <a:spcBef>
                <a:spcPts val="0"/>
              </a:spcBef>
              <a:spcAft>
                <a:spcPts val="0"/>
              </a:spcAft>
              <a:buClr>
                <a:schemeClr val="dk1"/>
              </a:buClr>
              <a:buSzPts val="1400"/>
              <a:buFont typeface="Work Sans Light"/>
              <a:buChar char="■"/>
              <a:defRPr sz="1400" b="0" i="0" u="none" strike="noStrike" cap="none">
                <a:solidFill>
                  <a:schemeClr val="dk1"/>
                </a:solidFill>
                <a:latin typeface="Work Sans Light"/>
                <a:ea typeface="Work Sans Light"/>
                <a:cs typeface="Work Sans Light"/>
                <a:sym typeface="Work Sans Light"/>
              </a:defRPr>
            </a:lvl6pPr>
            <a:lvl7pPr marL="3200400" marR="0" lvl="6" indent="-317500" algn="l" rtl="0">
              <a:lnSpc>
                <a:spcPct val="100000"/>
              </a:lnSpc>
              <a:spcBef>
                <a:spcPts val="0"/>
              </a:spcBef>
              <a:spcAft>
                <a:spcPts val="0"/>
              </a:spcAft>
              <a:buClr>
                <a:schemeClr val="dk1"/>
              </a:buClr>
              <a:buSzPts val="1400"/>
              <a:buFont typeface="Work Sans Light"/>
              <a:buChar char="●"/>
              <a:defRPr sz="1400" b="0" i="0" u="none" strike="noStrike" cap="none">
                <a:solidFill>
                  <a:schemeClr val="dk1"/>
                </a:solidFill>
                <a:latin typeface="Work Sans Light"/>
                <a:ea typeface="Work Sans Light"/>
                <a:cs typeface="Work Sans Light"/>
                <a:sym typeface="Work Sans Light"/>
              </a:defRPr>
            </a:lvl7pPr>
            <a:lvl8pPr marL="3657600" marR="0" lvl="7" indent="-317500" algn="l" rtl="0">
              <a:lnSpc>
                <a:spcPct val="100000"/>
              </a:lnSpc>
              <a:spcBef>
                <a:spcPts val="0"/>
              </a:spcBef>
              <a:spcAft>
                <a:spcPts val="0"/>
              </a:spcAft>
              <a:buClr>
                <a:schemeClr val="dk1"/>
              </a:buClr>
              <a:buSzPts val="1400"/>
              <a:buFont typeface="Work Sans Light"/>
              <a:buChar char="○"/>
              <a:defRPr sz="1400" b="0" i="0" u="none" strike="noStrike" cap="none">
                <a:solidFill>
                  <a:schemeClr val="dk1"/>
                </a:solidFill>
                <a:latin typeface="Work Sans Light"/>
                <a:ea typeface="Work Sans Light"/>
                <a:cs typeface="Work Sans Light"/>
                <a:sym typeface="Work Sans Light"/>
              </a:defRPr>
            </a:lvl8pPr>
            <a:lvl9pPr marL="4114800" marR="0" lvl="8" indent="-317500" algn="l" rtl="0">
              <a:lnSpc>
                <a:spcPct val="100000"/>
              </a:lnSpc>
              <a:spcBef>
                <a:spcPts val="0"/>
              </a:spcBef>
              <a:spcAft>
                <a:spcPts val="0"/>
              </a:spcAft>
              <a:buClr>
                <a:schemeClr val="dk1"/>
              </a:buClr>
              <a:buSzPts val="1400"/>
              <a:buFont typeface="Work Sans Light"/>
              <a:buChar char="■"/>
              <a:defRPr sz="1400" b="0" i="0" u="none" strike="noStrike" cap="none">
                <a:solidFill>
                  <a:schemeClr val="dk1"/>
                </a:solidFill>
                <a:latin typeface="Work Sans Light"/>
                <a:ea typeface="Work Sans Light"/>
                <a:cs typeface="Work Sans Light"/>
                <a:sym typeface="Work Sans Light"/>
              </a:defRPr>
            </a:lvl9pPr>
          </a:lstStyle>
          <a:p>
            <a:pPr marL="0" indent="0">
              <a:buFont typeface="Work Sans Light"/>
              <a:buNone/>
            </a:pPr>
            <a:r>
              <a:rPr lang="en-US" b="1">
                <a:latin typeface="Work Sans" panose="020B0604020202020204" charset="0"/>
              </a:rPr>
              <a:t>4. Chiến lược kiểm thử</a:t>
            </a:r>
            <a:endParaRPr lang="en-US" sz="1200">
              <a:latin typeface="Work Sans" panose="020B0604020202020204" charset="0"/>
            </a:endParaRPr>
          </a:p>
        </p:txBody>
      </p:sp>
      <p:sp>
        <p:nvSpPr>
          <p:cNvPr id="112" name="Google Shape;242;p30">
            <a:extLst>
              <a:ext uri="{FF2B5EF4-FFF2-40B4-BE49-F238E27FC236}">
                <a16:creationId xmlns:a16="http://schemas.microsoft.com/office/drawing/2014/main" id="{BD1B94B6-9AF3-4D69-9C63-6487457793BB}"/>
              </a:ext>
            </a:extLst>
          </p:cNvPr>
          <p:cNvSpPr txBox="1">
            <a:spLocks/>
          </p:cNvSpPr>
          <p:nvPr/>
        </p:nvSpPr>
        <p:spPr>
          <a:xfrm>
            <a:off x="4560985" y="2724727"/>
            <a:ext cx="1107984" cy="76275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600"/>
              </a:spcBef>
              <a:spcAft>
                <a:spcPts val="0"/>
              </a:spcAft>
              <a:buClr>
                <a:schemeClr val="dk1"/>
              </a:buClr>
              <a:buSzPts val="1400"/>
              <a:buFont typeface="Work Sans Light"/>
              <a:buChar char="▪"/>
              <a:defRPr sz="1400" b="0" i="0" u="none" strike="noStrike" cap="none">
                <a:solidFill>
                  <a:schemeClr val="dk1"/>
                </a:solidFill>
                <a:latin typeface="Work Sans Light"/>
                <a:ea typeface="Work Sans Light"/>
                <a:cs typeface="Work Sans Light"/>
                <a:sym typeface="Work Sans Light"/>
              </a:defRPr>
            </a:lvl1pPr>
            <a:lvl2pPr marL="914400" marR="0" lvl="1" indent="-317500" algn="l" rtl="0">
              <a:lnSpc>
                <a:spcPct val="100000"/>
              </a:lnSpc>
              <a:spcBef>
                <a:spcPts val="0"/>
              </a:spcBef>
              <a:spcAft>
                <a:spcPts val="0"/>
              </a:spcAft>
              <a:buClr>
                <a:schemeClr val="dk1"/>
              </a:buClr>
              <a:buSzPts val="1400"/>
              <a:buFont typeface="Work Sans Light"/>
              <a:buChar char="□"/>
              <a:defRPr sz="1400" b="0" i="0" u="none" strike="noStrike" cap="none">
                <a:solidFill>
                  <a:schemeClr val="dk1"/>
                </a:solidFill>
                <a:latin typeface="Work Sans Light"/>
                <a:ea typeface="Work Sans Light"/>
                <a:cs typeface="Work Sans Light"/>
                <a:sym typeface="Work Sans Light"/>
              </a:defRPr>
            </a:lvl2pPr>
            <a:lvl3pPr marL="1371600" marR="0" lvl="2" indent="-317500" algn="l" rtl="0">
              <a:lnSpc>
                <a:spcPct val="100000"/>
              </a:lnSpc>
              <a:spcBef>
                <a:spcPts val="0"/>
              </a:spcBef>
              <a:spcAft>
                <a:spcPts val="0"/>
              </a:spcAft>
              <a:buClr>
                <a:schemeClr val="dk1"/>
              </a:buClr>
              <a:buSzPts val="1400"/>
              <a:buFont typeface="Work Sans Light"/>
              <a:buChar char="□"/>
              <a:defRPr sz="1400" b="0" i="0" u="none" strike="noStrike" cap="none">
                <a:solidFill>
                  <a:schemeClr val="dk1"/>
                </a:solidFill>
                <a:latin typeface="Work Sans Light"/>
                <a:ea typeface="Work Sans Light"/>
                <a:cs typeface="Work Sans Light"/>
                <a:sym typeface="Work Sans Light"/>
              </a:defRPr>
            </a:lvl3pPr>
            <a:lvl4pPr marL="1828800" marR="0" lvl="3" indent="-317500" algn="l" rtl="0">
              <a:lnSpc>
                <a:spcPct val="100000"/>
              </a:lnSpc>
              <a:spcBef>
                <a:spcPts val="0"/>
              </a:spcBef>
              <a:spcAft>
                <a:spcPts val="0"/>
              </a:spcAft>
              <a:buClr>
                <a:schemeClr val="dk1"/>
              </a:buClr>
              <a:buSzPts val="1400"/>
              <a:buFont typeface="Work Sans Light"/>
              <a:buChar char="□"/>
              <a:defRPr sz="1400" b="0" i="0" u="none" strike="noStrike" cap="none">
                <a:solidFill>
                  <a:schemeClr val="dk1"/>
                </a:solidFill>
                <a:latin typeface="Work Sans Light"/>
                <a:ea typeface="Work Sans Light"/>
                <a:cs typeface="Work Sans Light"/>
                <a:sym typeface="Work Sans Light"/>
              </a:defRPr>
            </a:lvl4pPr>
            <a:lvl5pPr marL="2286000" marR="0" lvl="4" indent="-317500" algn="l" rtl="0">
              <a:lnSpc>
                <a:spcPct val="100000"/>
              </a:lnSpc>
              <a:spcBef>
                <a:spcPts val="0"/>
              </a:spcBef>
              <a:spcAft>
                <a:spcPts val="0"/>
              </a:spcAft>
              <a:buClr>
                <a:schemeClr val="dk1"/>
              </a:buClr>
              <a:buSzPts val="1400"/>
              <a:buFont typeface="Work Sans Light"/>
              <a:buChar char="○"/>
              <a:defRPr sz="1400" b="0" i="0" u="none" strike="noStrike" cap="none">
                <a:solidFill>
                  <a:schemeClr val="dk1"/>
                </a:solidFill>
                <a:latin typeface="Work Sans Light"/>
                <a:ea typeface="Work Sans Light"/>
                <a:cs typeface="Work Sans Light"/>
                <a:sym typeface="Work Sans Light"/>
              </a:defRPr>
            </a:lvl5pPr>
            <a:lvl6pPr marL="2743200" marR="0" lvl="5" indent="-317500" algn="l" rtl="0">
              <a:lnSpc>
                <a:spcPct val="100000"/>
              </a:lnSpc>
              <a:spcBef>
                <a:spcPts val="0"/>
              </a:spcBef>
              <a:spcAft>
                <a:spcPts val="0"/>
              </a:spcAft>
              <a:buClr>
                <a:schemeClr val="dk1"/>
              </a:buClr>
              <a:buSzPts val="1400"/>
              <a:buFont typeface="Work Sans Light"/>
              <a:buChar char="■"/>
              <a:defRPr sz="1400" b="0" i="0" u="none" strike="noStrike" cap="none">
                <a:solidFill>
                  <a:schemeClr val="dk1"/>
                </a:solidFill>
                <a:latin typeface="Work Sans Light"/>
                <a:ea typeface="Work Sans Light"/>
                <a:cs typeface="Work Sans Light"/>
                <a:sym typeface="Work Sans Light"/>
              </a:defRPr>
            </a:lvl6pPr>
            <a:lvl7pPr marL="3200400" marR="0" lvl="6" indent="-317500" algn="l" rtl="0">
              <a:lnSpc>
                <a:spcPct val="100000"/>
              </a:lnSpc>
              <a:spcBef>
                <a:spcPts val="0"/>
              </a:spcBef>
              <a:spcAft>
                <a:spcPts val="0"/>
              </a:spcAft>
              <a:buClr>
                <a:schemeClr val="dk1"/>
              </a:buClr>
              <a:buSzPts val="1400"/>
              <a:buFont typeface="Work Sans Light"/>
              <a:buChar char="●"/>
              <a:defRPr sz="1400" b="0" i="0" u="none" strike="noStrike" cap="none">
                <a:solidFill>
                  <a:schemeClr val="dk1"/>
                </a:solidFill>
                <a:latin typeface="Work Sans Light"/>
                <a:ea typeface="Work Sans Light"/>
                <a:cs typeface="Work Sans Light"/>
                <a:sym typeface="Work Sans Light"/>
              </a:defRPr>
            </a:lvl7pPr>
            <a:lvl8pPr marL="3657600" marR="0" lvl="7" indent="-317500" algn="l" rtl="0">
              <a:lnSpc>
                <a:spcPct val="100000"/>
              </a:lnSpc>
              <a:spcBef>
                <a:spcPts val="0"/>
              </a:spcBef>
              <a:spcAft>
                <a:spcPts val="0"/>
              </a:spcAft>
              <a:buClr>
                <a:schemeClr val="dk1"/>
              </a:buClr>
              <a:buSzPts val="1400"/>
              <a:buFont typeface="Work Sans Light"/>
              <a:buChar char="○"/>
              <a:defRPr sz="1400" b="0" i="0" u="none" strike="noStrike" cap="none">
                <a:solidFill>
                  <a:schemeClr val="dk1"/>
                </a:solidFill>
                <a:latin typeface="Work Sans Light"/>
                <a:ea typeface="Work Sans Light"/>
                <a:cs typeface="Work Sans Light"/>
                <a:sym typeface="Work Sans Light"/>
              </a:defRPr>
            </a:lvl8pPr>
            <a:lvl9pPr marL="4114800" marR="0" lvl="8" indent="-317500" algn="l" rtl="0">
              <a:lnSpc>
                <a:spcPct val="100000"/>
              </a:lnSpc>
              <a:spcBef>
                <a:spcPts val="0"/>
              </a:spcBef>
              <a:spcAft>
                <a:spcPts val="0"/>
              </a:spcAft>
              <a:buClr>
                <a:schemeClr val="dk1"/>
              </a:buClr>
              <a:buSzPts val="1400"/>
              <a:buFont typeface="Work Sans Light"/>
              <a:buChar char="■"/>
              <a:defRPr sz="1400" b="0" i="0" u="none" strike="noStrike" cap="none">
                <a:solidFill>
                  <a:schemeClr val="dk1"/>
                </a:solidFill>
                <a:latin typeface="Work Sans Light"/>
                <a:ea typeface="Work Sans Light"/>
                <a:cs typeface="Work Sans Light"/>
                <a:sym typeface="Work Sans Light"/>
              </a:defRPr>
            </a:lvl9pPr>
          </a:lstStyle>
          <a:p>
            <a:pPr marL="0" indent="0">
              <a:buFont typeface="Work Sans Light"/>
              <a:buNone/>
            </a:pPr>
            <a:r>
              <a:rPr lang="en-US" b="1">
                <a:latin typeface="Work Sans" panose="020B0604020202020204" charset="0"/>
              </a:rPr>
              <a:t>5. Nguồn nhân lực</a:t>
            </a:r>
            <a:endParaRPr lang="en-US" sz="1200">
              <a:latin typeface="Work Sans" panose="020B0604020202020204" charset="0"/>
            </a:endParaRPr>
          </a:p>
        </p:txBody>
      </p:sp>
      <p:sp>
        <p:nvSpPr>
          <p:cNvPr id="120" name="Google Shape;242;p30">
            <a:extLst>
              <a:ext uri="{FF2B5EF4-FFF2-40B4-BE49-F238E27FC236}">
                <a16:creationId xmlns:a16="http://schemas.microsoft.com/office/drawing/2014/main" id="{6811FDC1-26EE-496E-B723-11873B249605}"/>
              </a:ext>
            </a:extLst>
          </p:cNvPr>
          <p:cNvSpPr txBox="1">
            <a:spLocks/>
          </p:cNvSpPr>
          <p:nvPr/>
        </p:nvSpPr>
        <p:spPr>
          <a:xfrm>
            <a:off x="6236750" y="2724727"/>
            <a:ext cx="1535650" cy="89228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600"/>
              </a:spcBef>
              <a:spcAft>
                <a:spcPts val="0"/>
              </a:spcAft>
              <a:buClr>
                <a:schemeClr val="dk1"/>
              </a:buClr>
              <a:buSzPts val="1400"/>
              <a:buFont typeface="Work Sans Light"/>
              <a:buChar char="▪"/>
              <a:defRPr sz="1400" b="0" i="0" u="none" strike="noStrike" cap="none">
                <a:solidFill>
                  <a:schemeClr val="dk1"/>
                </a:solidFill>
                <a:latin typeface="Work Sans Light"/>
                <a:ea typeface="Work Sans Light"/>
                <a:cs typeface="Work Sans Light"/>
                <a:sym typeface="Work Sans Light"/>
              </a:defRPr>
            </a:lvl1pPr>
            <a:lvl2pPr marL="914400" marR="0" lvl="1" indent="-317500" algn="l" rtl="0">
              <a:lnSpc>
                <a:spcPct val="100000"/>
              </a:lnSpc>
              <a:spcBef>
                <a:spcPts val="0"/>
              </a:spcBef>
              <a:spcAft>
                <a:spcPts val="0"/>
              </a:spcAft>
              <a:buClr>
                <a:schemeClr val="dk1"/>
              </a:buClr>
              <a:buSzPts val="1400"/>
              <a:buFont typeface="Work Sans Light"/>
              <a:buChar char="□"/>
              <a:defRPr sz="1400" b="0" i="0" u="none" strike="noStrike" cap="none">
                <a:solidFill>
                  <a:schemeClr val="dk1"/>
                </a:solidFill>
                <a:latin typeface="Work Sans Light"/>
                <a:ea typeface="Work Sans Light"/>
                <a:cs typeface="Work Sans Light"/>
                <a:sym typeface="Work Sans Light"/>
              </a:defRPr>
            </a:lvl2pPr>
            <a:lvl3pPr marL="1371600" marR="0" lvl="2" indent="-317500" algn="l" rtl="0">
              <a:lnSpc>
                <a:spcPct val="100000"/>
              </a:lnSpc>
              <a:spcBef>
                <a:spcPts val="0"/>
              </a:spcBef>
              <a:spcAft>
                <a:spcPts val="0"/>
              </a:spcAft>
              <a:buClr>
                <a:schemeClr val="dk1"/>
              </a:buClr>
              <a:buSzPts val="1400"/>
              <a:buFont typeface="Work Sans Light"/>
              <a:buChar char="□"/>
              <a:defRPr sz="1400" b="0" i="0" u="none" strike="noStrike" cap="none">
                <a:solidFill>
                  <a:schemeClr val="dk1"/>
                </a:solidFill>
                <a:latin typeface="Work Sans Light"/>
                <a:ea typeface="Work Sans Light"/>
                <a:cs typeface="Work Sans Light"/>
                <a:sym typeface="Work Sans Light"/>
              </a:defRPr>
            </a:lvl3pPr>
            <a:lvl4pPr marL="1828800" marR="0" lvl="3" indent="-317500" algn="l" rtl="0">
              <a:lnSpc>
                <a:spcPct val="100000"/>
              </a:lnSpc>
              <a:spcBef>
                <a:spcPts val="0"/>
              </a:spcBef>
              <a:spcAft>
                <a:spcPts val="0"/>
              </a:spcAft>
              <a:buClr>
                <a:schemeClr val="dk1"/>
              </a:buClr>
              <a:buSzPts val="1400"/>
              <a:buFont typeface="Work Sans Light"/>
              <a:buChar char="□"/>
              <a:defRPr sz="1400" b="0" i="0" u="none" strike="noStrike" cap="none">
                <a:solidFill>
                  <a:schemeClr val="dk1"/>
                </a:solidFill>
                <a:latin typeface="Work Sans Light"/>
                <a:ea typeface="Work Sans Light"/>
                <a:cs typeface="Work Sans Light"/>
                <a:sym typeface="Work Sans Light"/>
              </a:defRPr>
            </a:lvl4pPr>
            <a:lvl5pPr marL="2286000" marR="0" lvl="4" indent="-317500" algn="l" rtl="0">
              <a:lnSpc>
                <a:spcPct val="100000"/>
              </a:lnSpc>
              <a:spcBef>
                <a:spcPts val="0"/>
              </a:spcBef>
              <a:spcAft>
                <a:spcPts val="0"/>
              </a:spcAft>
              <a:buClr>
                <a:schemeClr val="dk1"/>
              </a:buClr>
              <a:buSzPts val="1400"/>
              <a:buFont typeface="Work Sans Light"/>
              <a:buChar char="○"/>
              <a:defRPr sz="1400" b="0" i="0" u="none" strike="noStrike" cap="none">
                <a:solidFill>
                  <a:schemeClr val="dk1"/>
                </a:solidFill>
                <a:latin typeface="Work Sans Light"/>
                <a:ea typeface="Work Sans Light"/>
                <a:cs typeface="Work Sans Light"/>
                <a:sym typeface="Work Sans Light"/>
              </a:defRPr>
            </a:lvl5pPr>
            <a:lvl6pPr marL="2743200" marR="0" lvl="5" indent="-317500" algn="l" rtl="0">
              <a:lnSpc>
                <a:spcPct val="100000"/>
              </a:lnSpc>
              <a:spcBef>
                <a:spcPts val="0"/>
              </a:spcBef>
              <a:spcAft>
                <a:spcPts val="0"/>
              </a:spcAft>
              <a:buClr>
                <a:schemeClr val="dk1"/>
              </a:buClr>
              <a:buSzPts val="1400"/>
              <a:buFont typeface="Work Sans Light"/>
              <a:buChar char="■"/>
              <a:defRPr sz="1400" b="0" i="0" u="none" strike="noStrike" cap="none">
                <a:solidFill>
                  <a:schemeClr val="dk1"/>
                </a:solidFill>
                <a:latin typeface="Work Sans Light"/>
                <a:ea typeface="Work Sans Light"/>
                <a:cs typeface="Work Sans Light"/>
                <a:sym typeface="Work Sans Light"/>
              </a:defRPr>
            </a:lvl6pPr>
            <a:lvl7pPr marL="3200400" marR="0" lvl="6" indent="-317500" algn="l" rtl="0">
              <a:lnSpc>
                <a:spcPct val="100000"/>
              </a:lnSpc>
              <a:spcBef>
                <a:spcPts val="0"/>
              </a:spcBef>
              <a:spcAft>
                <a:spcPts val="0"/>
              </a:spcAft>
              <a:buClr>
                <a:schemeClr val="dk1"/>
              </a:buClr>
              <a:buSzPts val="1400"/>
              <a:buFont typeface="Work Sans Light"/>
              <a:buChar char="●"/>
              <a:defRPr sz="1400" b="0" i="0" u="none" strike="noStrike" cap="none">
                <a:solidFill>
                  <a:schemeClr val="dk1"/>
                </a:solidFill>
                <a:latin typeface="Work Sans Light"/>
                <a:ea typeface="Work Sans Light"/>
                <a:cs typeface="Work Sans Light"/>
                <a:sym typeface="Work Sans Light"/>
              </a:defRPr>
            </a:lvl7pPr>
            <a:lvl8pPr marL="3657600" marR="0" lvl="7" indent="-317500" algn="l" rtl="0">
              <a:lnSpc>
                <a:spcPct val="100000"/>
              </a:lnSpc>
              <a:spcBef>
                <a:spcPts val="0"/>
              </a:spcBef>
              <a:spcAft>
                <a:spcPts val="0"/>
              </a:spcAft>
              <a:buClr>
                <a:schemeClr val="dk1"/>
              </a:buClr>
              <a:buSzPts val="1400"/>
              <a:buFont typeface="Work Sans Light"/>
              <a:buChar char="○"/>
              <a:defRPr sz="1400" b="0" i="0" u="none" strike="noStrike" cap="none">
                <a:solidFill>
                  <a:schemeClr val="dk1"/>
                </a:solidFill>
                <a:latin typeface="Work Sans Light"/>
                <a:ea typeface="Work Sans Light"/>
                <a:cs typeface="Work Sans Light"/>
                <a:sym typeface="Work Sans Light"/>
              </a:defRPr>
            </a:lvl8pPr>
            <a:lvl9pPr marL="4114800" marR="0" lvl="8" indent="-317500" algn="l" rtl="0">
              <a:lnSpc>
                <a:spcPct val="100000"/>
              </a:lnSpc>
              <a:spcBef>
                <a:spcPts val="0"/>
              </a:spcBef>
              <a:spcAft>
                <a:spcPts val="0"/>
              </a:spcAft>
              <a:buClr>
                <a:schemeClr val="dk1"/>
              </a:buClr>
              <a:buSzPts val="1400"/>
              <a:buFont typeface="Work Sans Light"/>
              <a:buChar char="■"/>
              <a:defRPr sz="1400" b="0" i="0" u="none" strike="noStrike" cap="none">
                <a:solidFill>
                  <a:schemeClr val="dk1"/>
                </a:solidFill>
                <a:latin typeface="Work Sans Light"/>
                <a:ea typeface="Work Sans Light"/>
                <a:cs typeface="Work Sans Light"/>
                <a:sym typeface="Work Sans Light"/>
              </a:defRPr>
            </a:lvl9pPr>
          </a:lstStyle>
          <a:p>
            <a:pPr marL="0" indent="0">
              <a:buFont typeface="Work Sans Light"/>
              <a:buNone/>
            </a:pPr>
            <a:r>
              <a:rPr lang="en-US" b="1">
                <a:latin typeface="Work Sans" panose="020B0604020202020204" charset="0"/>
              </a:rPr>
              <a:t>6. Lịch cho các hoạt động kiểm thử</a:t>
            </a:r>
            <a:endParaRPr lang="en-US" sz="1200">
              <a:latin typeface="Work Sans" panose="020B0604020202020204" charset="0"/>
            </a:endParaRPr>
          </a:p>
        </p:txBody>
      </p:sp>
      <p:sp>
        <p:nvSpPr>
          <p:cNvPr id="136" name="Google Shape;242;p30">
            <a:extLst>
              <a:ext uri="{FF2B5EF4-FFF2-40B4-BE49-F238E27FC236}">
                <a16:creationId xmlns:a16="http://schemas.microsoft.com/office/drawing/2014/main" id="{3685EC86-A102-45BC-9873-60E3F30A09E7}"/>
              </a:ext>
            </a:extLst>
          </p:cNvPr>
          <p:cNvSpPr txBox="1">
            <a:spLocks/>
          </p:cNvSpPr>
          <p:nvPr/>
        </p:nvSpPr>
        <p:spPr>
          <a:xfrm>
            <a:off x="3076389" y="4147071"/>
            <a:ext cx="3454440" cy="53842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600"/>
              </a:spcBef>
              <a:spcAft>
                <a:spcPts val="0"/>
              </a:spcAft>
              <a:buClr>
                <a:schemeClr val="dk1"/>
              </a:buClr>
              <a:buSzPts val="1400"/>
              <a:buFont typeface="Work Sans Light"/>
              <a:buChar char="▪"/>
              <a:defRPr sz="1400" b="0" i="0" u="none" strike="noStrike" cap="none">
                <a:solidFill>
                  <a:schemeClr val="dk1"/>
                </a:solidFill>
                <a:latin typeface="Work Sans Light"/>
                <a:ea typeface="Work Sans Light"/>
                <a:cs typeface="Work Sans Light"/>
                <a:sym typeface="Work Sans Light"/>
              </a:defRPr>
            </a:lvl1pPr>
            <a:lvl2pPr marL="914400" marR="0" lvl="1" indent="-317500" algn="l" rtl="0">
              <a:lnSpc>
                <a:spcPct val="100000"/>
              </a:lnSpc>
              <a:spcBef>
                <a:spcPts val="0"/>
              </a:spcBef>
              <a:spcAft>
                <a:spcPts val="0"/>
              </a:spcAft>
              <a:buClr>
                <a:schemeClr val="dk1"/>
              </a:buClr>
              <a:buSzPts val="1400"/>
              <a:buFont typeface="Work Sans Light"/>
              <a:buChar char="□"/>
              <a:defRPr sz="1400" b="0" i="0" u="none" strike="noStrike" cap="none">
                <a:solidFill>
                  <a:schemeClr val="dk1"/>
                </a:solidFill>
                <a:latin typeface="Work Sans Light"/>
                <a:ea typeface="Work Sans Light"/>
                <a:cs typeface="Work Sans Light"/>
                <a:sym typeface="Work Sans Light"/>
              </a:defRPr>
            </a:lvl2pPr>
            <a:lvl3pPr marL="1371600" marR="0" lvl="2" indent="-317500" algn="l" rtl="0">
              <a:lnSpc>
                <a:spcPct val="100000"/>
              </a:lnSpc>
              <a:spcBef>
                <a:spcPts val="0"/>
              </a:spcBef>
              <a:spcAft>
                <a:spcPts val="0"/>
              </a:spcAft>
              <a:buClr>
                <a:schemeClr val="dk1"/>
              </a:buClr>
              <a:buSzPts val="1400"/>
              <a:buFont typeface="Work Sans Light"/>
              <a:buChar char="□"/>
              <a:defRPr sz="1400" b="0" i="0" u="none" strike="noStrike" cap="none">
                <a:solidFill>
                  <a:schemeClr val="dk1"/>
                </a:solidFill>
                <a:latin typeface="Work Sans Light"/>
                <a:ea typeface="Work Sans Light"/>
                <a:cs typeface="Work Sans Light"/>
                <a:sym typeface="Work Sans Light"/>
              </a:defRPr>
            </a:lvl3pPr>
            <a:lvl4pPr marL="1828800" marR="0" lvl="3" indent="-317500" algn="l" rtl="0">
              <a:lnSpc>
                <a:spcPct val="100000"/>
              </a:lnSpc>
              <a:spcBef>
                <a:spcPts val="0"/>
              </a:spcBef>
              <a:spcAft>
                <a:spcPts val="0"/>
              </a:spcAft>
              <a:buClr>
                <a:schemeClr val="dk1"/>
              </a:buClr>
              <a:buSzPts val="1400"/>
              <a:buFont typeface="Work Sans Light"/>
              <a:buChar char="□"/>
              <a:defRPr sz="1400" b="0" i="0" u="none" strike="noStrike" cap="none">
                <a:solidFill>
                  <a:schemeClr val="dk1"/>
                </a:solidFill>
                <a:latin typeface="Work Sans Light"/>
                <a:ea typeface="Work Sans Light"/>
                <a:cs typeface="Work Sans Light"/>
                <a:sym typeface="Work Sans Light"/>
              </a:defRPr>
            </a:lvl4pPr>
            <a:lvl5pPr marL="2286000" marR="0" lvl="4" indent="-317500" algn="l" rtl="0">
              <a:lnSpc>
                <a:spcPct val="100000"/>
              </a:lnSpc>
              <a:spcBef>
                <a:spcPts val="0"/>
              </a:spcBef>
              <a:spcAft>
                <a:spcPts val="0"/>
              </a:spcAft>
              <a:buClr>
                <a:schemeClr val="dk1"/>
              </a:buClr>
              <a:buSzPts val="1400"/>
              <a:buFont typeface="Work Sans Light"/>
              <a:buChar char="○"/>
              <a:defRPr sz="1400" b="0" i="0" u="none" strike="noStrike" cap="none">
                <a:solidFill>
                  <a:schemeClr val="dk1"/>
                </a:solidFill>
                <a:latin typeface="Work Sans Light"/>
                <a:ea typeface="Work Sans Light"/>
                <a:cs typeface="Work Sans Light"/>
                <a:sym typeface="Work Sans Light"/>
              </a:defRPr>
            </a:lvl5pPr>
            <a:lvl6pPr marL="2743200" marR="0" lvl="5" indent="-317500" algn="l" rtl="0">
              <a:lnSpc>
                <a:spcPct val="100000"/>
              </a:lnSpc>
              <a:spcBef>
                <a:spcPts val="0"/>
              </a:spcBef>
              <a:spcAft>
                <a:spcPts val="0"/>
              </a:spcAft>
              <a:buClr>
                <a:schemeClr val="dk1"/>
              </a:buClr>
              <a:buSzPts val="1400"/>
              <a:buFont typeface="Work Sans Light"/>
              <a:buChar char="■"/>
              <a:defRPr sz="1400" b="0" i="0" u="none" strike="noStrike" cap="none">
                <a:solidFill>
                  <a:schemeClr val="dk1"/>
                </a:solidFill>
                <a:latin typeface="Work Sans Light"/>
                <a:ea typeface="Work Sans Light"/>
                <a:cs typeface="Work Sans Light"/>
                <a:sym typeface="Work Sans Light"/>
              </a:defRPr>
            </a:lvl6pPr>
            <a:lvl7pPr marL="3200400" marR="0" lvl="6" indent="-317500" algn="l" rtl="0">
              <a:lnSpc>
                <a:spcPct val="100000"/>
              </a:lnSpc>
              <a:spcBef>
                <a:spcPts val="0"/>
              </a:spcBef>
              <a:spcAft>
                <a:spcPts val="0"/>
              </a:spcAft>
              <a:buClr>
                <a:schemeClr val="dk1"/>
              </a:buClr>
              <a:buSzPts val="1400"/>
              <a:buFont typeface="Work Sans Light"/>
              <a:buChar char="●"/>
              <a:defRPr sz="1400" b="0" i="0" u="none" strike="noStrike" cap="none">
                <a:solidFill>
                  <a:schemeClr val="dk1"/>
                </a:solidFill>
                <a:latin typeface="Work Sans Light"/>
                <a:ea typeface="Work Sans Light"/>
                <a:cs typeface="Work Sans Light"/>
                <a:sym typeface="Work Sans Light"/>
              </a:defRPr>
            </a:lvl7pPr>
            <a:lvl8pPr marL="3657600" marR="0" lvl="7" indent="-317500" algn="l" rtl="0">
              <a:lnSpc>
                <a:spcPct val="100000"/>
              </a:lnSpc>
              <a:spcBef>
                <a:spcPts val="0"/>
              </a:spcBef>
              <a:spcAft>
                <a:spcPts val="0"/>
              </a:spcAft>
              <a:buClr>
                <a:schemeClr val="dk1"/>
              </a:buClr>
              <a:buSzPts val="1400"/>
              <a:buFont typeface="Work Sans Light"/>
              <a:buChar char="○"/>
              <a:defRPr sz="1400" b="0" i="0" u="none" strike="noStrike" cap="none">
                <a:solidFill>
                  <a:schemeClr val="dk1"/>
                </a:solidFill>
                <a:latin typeface="Work Sans Light"/>
                <a:ea typeface="Work Sans Light"/>
                <a:cs typeface="Work Sans Light"/>
                <a:sym typeface="Work Sans Light"/>
              </a:defRPr>
            </a:lvl8pPr>
            <a:lvl9pPr marL="4114800" marR="0" lvl="8" indent="-317500" algn="l" rtl="0">
              <a:lnSpc>
                <a:spcPct val="100000"/>
              </a:lnSpc>
              <a:spcBef>
                <a:spcPts val="0"/>
              </a:spcBef>
              <a:spcAft>
                <a:spcPts val="0"/>
              </a:spcAft>
              <a:buClr>
                <a:schemeClr val="dk1"/>
              </a:buClr>
              <a:buSzPts val="1400"/>
              <a:buFont typeface="Work Sans Light"/>
              <a:buChar char="■"/>
              <a:defRPr sz="1400" b="0" i="0" u="none" strike="noStrike" cap="none">
                <a:solidFill>
                  <a:schemeClr val="dk1"/>
                </a:solidFill>
                <a:latin typeface="Work Sans Light"/>
                <a:ea typeface="Work Sans Light"/>
                <a:cs typeface="Work Sans Light"/>
                <a:sym typeface="Work Sans Light"/>
              </a:defRPr>
            </a:lvl9pPr>
          </a:lstStyle>
          <a:p>
            <a:pPr marL="0" indent="0">
              <a:buFont typeface="Work Sans Light"/>
              <a:buNone/>
            </a:pPr>
            <a:r>
              <a:rPr lang="en-US" b="1">
                <a:latin typeface="Work Sans" panose="020B0604020202020204" charset="0"/>
              </a:rPr>
              <a:t>7. Các sản phẩm kiểm thử cần bàn giao</a:t>
            </a:r>
            <a:endParaRPr lang="en-US" sz="1200">
              <a:latin typeface="Work Sans" panose="020B0604020202020204" charset="0"/>
            </a:endParaRPr>
          </a:p>
        </p:txBody>
      </p:sp>
      <p:grpSp>
        <p:nvGrpSpPr>
          <p:cNvPr id="144" name="Google Shape;370;p38">
            <a:extLst>
              <a:ext uri="{FF2B5EF4-FFF2-40B4-BE49-F238E27FC236}">
                <a16:creationId xmlns:a16="http://schemas.microsoft.com/office/drawing/2014/main" id="{63431834-002E-4AAA-85B6-45A957C0DBA7}"/>
              </a:ext>
            </a:extLst>
          </p:cNvPr>
          <p:cNvGrpSpPr/>
          <p:nvPr/>
        </p:nvGrpSpPr>
        <p:grpSpPr>
          <a:xfrm>
            <a:off x="6353405" y="2349245"/>
            <a:ext cx="303459" cy="297473"/>
            <a:chOff x="5983625" y="301625"/>
            <a:chExt cx="403000" cy="395050"/>
          </a:xfrm>
        </p:grpSpPr>
        <p:sp>
          <p:nvSpPr>
            <p:cNvPr id="145" name="Google Shape;371;p38">
              <a:extLst>
                <a:ext uri="{FF2B5EF4-FFF2-40B4-BE49-F238E27FC236}">
                  <a16:creationId xmlns:a16="http://schemas.microsoft.com/office/drawing/2014/main" id="{0B4081FF-9ED0-425C-B129-12E0BB79FE0C}"/>
                </a:ext>
              </a:extLst>
            </p:cNvPr>
            <p:cNvSpPr/>
            <p:nvPr/>
          </p:nvSpPr>
          <p:spPr>
            <a:xfrm>
              <a:off x="5983625" y="319925"/>
              <a:ext cx="403000" cy="67200"/>
            </a:xfrm>
            <a:custGeom>
              <a:avLst/>
              <a:gdLst/>
              <a:ahLst/>
              <a:cxnLst/>
              <a:rect l="l" t="t" r="r" b="b"/>
              <a:pathLst>
                <a:path w="16120" h="2688" extrusionOk="0">
                  <a:moveTo>
                    <a:pt x="3102" y="416"/>
                  </a:moveTo>
                  <a:lnTo>
                    <a:pt x="3273" y="465"/>
                  </a:lnTo>
                  <a:lnTo>
                    <a:pt x="3444" y="562"/>
                  </a:lnTo>
                  <a:lnTo>
                    <a:pt x="3566" y="660"/>
                  </a:lnTo>
                  <a:lnTo>
                    <a:pt x="3688" y="807"/>
                  </a:lnTo>
                  <a:lnTo>
                    <a:pt x="3762" y="953"/>
                  </a:lnTo>
                  <a:lnTo>
                    <a:pt x="3810" y="1124"/>
                  </a:lnTo>
                  <a:lnTo>
                    <a:pt x="3835" y="1320"/>
                  </a:lnTo>
                  <a:lnTo>
                    <a:pt x="3810" y="1491"/>
                  </a:lnTo>
                  <a:lnTo>
                    <a:pt x="3762" y="1661"/>
                  </a:lnTo>
                  <a:lnTo>
                    <a:pt x="3688" y="1808"/>
                  </a:lnTo>
                  <a:lnTo>
                    <a:pt x="3566" y="1955"/>
                  </a:lnTo>
                  <a:lnTo>
                    <a:pt x="3444" y="2052"/>
                  </a:lnTo>
                  <a:lnTo>
                    <a:pt x="3273" y="2150"/>
                  </a:lnTo>
                  <a:lnTo>
                    <a:pt x="3102" y="2199"/>
                  </a:lnTo>
                  <a:lnTo>
                    <a:pt x="2931" y="2223"/>
                  </a:lnTo>
                  <a:lnTo>
                    <a:pt x="2760" y="2199"/>
                  </a:lnTo>
                  <a:lnTo>
                    <a:pt x="2589" y="2150"/>
                  </a:lnTo>
                  <a:lnTo>
                    <a:pt x="2418" y="2052"/>
                  </a:lnTo>
                  <a:lnTo>
                    <a:pt x="2296" y="1955"/>
                  </a:lnTo>
                  <a:lnTo>
                    <a:pt x="2174" y="1808"/>
                  </a:lnTo>
                  <a:lnTo>
                    <a:pt x="2101" y="1661"/>
                  </a:lnTo>
                  <a:lnTo>
                    <a:pt x="2052" y="1491"/>
                  </a:lnTo>
                  <a:lnTo>
                    <a:pt x="2028" y="1320"/>
                  </a:lnTo>
                  <a:lnTo>
                    <a:pt x="2052" y="1124"/>
                  </a:lnTo>
                  <a:lnTo>
                    <a:pt x="2101" y="953"/>
                  </a:lnTo>
                  <a:lnTo>
                    <a:pt x="2174" y="807"/>
                  </a:lnTo>
                  <a:lnTo>
                    <a:pt x="2296" y="660"/>
                  </a:lnTo>
                  <a:lnTo>
                    <a:pt x="2418" y="562"/>
                  </a:lnTo>
                  <a:lnTo>
                    <a:pt x="2589" y="465"/>
                  </a:lnTo>
                  <a:lnTo>
                    <a:pt x="2760" y="416"/>
                  </a:lnTo>
                  <a:close/>
                  <a:moveTo>
                    <a:pt x="13360" y="416"/>
                  </a:moveTo>
                  <a:lnTo>
                    <a:pt x="13531" y="465"/>
                  </a:lnTo>
                  <a:lnTo>
                    <a:pt x="13702" y="562"/>
                  </a:lnTo>
                  <a:lnTo>
                    <a:pt x="13824" y="660"/>
                  </a:lnTo>
                  <a:lnTo>
                    <a:pt x="13946" y="807"/>
                  </a:lnTo>
                  <a:lnTo>
                    <a:pt x="14019" y="953"/>
                  </a:lnTo>
                  <a:lnTo>
                    <a:pt x="14068" y="1124"/>
                  </a:lnTo>
                  <a:lnTo>
                    <a:pt x="14093" y="1320"/>
                  </a:lnTo>
                  <a:lnTo>
                    <a:pt x="14068" y="1491"/>
                  </a:lnTo>
                  <a:lnTo>
                    <a:pt x="14019" y="1661"/>
                  </a:lnTo>
                  <a:lnTo>
                    <a:pt x="13946" y="1808"/>
                  </a:lnTo>
                  <a:lnTo>
                    <a:pt x="13824" y="1955"/>
                  </a:lnTo>
                  <a:lnTo>
                    <a:pt x="13702" y="2052"/>
                  </a:lnTo>
                  <a:lnTo>
                    <a:pt x="13531" y="2150"/>
                  </a:lnTo>
                  <a:lnTo>
                    <a:pt x="13360" y="2199"/>
                  </a:lnTo>
                  <a:lnTo>
                    <a:pt x="13189" y="2223"/>
                  </a:lnTo>
                  <a:lnTo>
                    <a:pt x="13018" y="2199"/>
                  </a:lnTo>
                  <a:lnTo>
                    <a:pt x="12847" y="2150"/>
                  </a:lnTo>
                  <a:lnTo>
                    <a:pt x="12676" y="2052"/>
                  </a:lnTo>
                  <a:lnTo>
                    <a:pt x="12554" y="1955"/>
                  </a:lnTo>
                  <a:lnTo>
                    <a:pt x="12432" y="1808"/>
                  </a:lnTo>
                  <a:lnTo>
                    <a:pt x="12359" y="1661"/>
                  </a:lnTo>
                  <a:lnTo>
                    <a:pt x="12310" y="1491"/>
                  </a:lnTo>
                  <a:lnTo>
                    <a:pt x="12285" y="1320"/>
                  </a:lnTo>
                  <a:lnTo>
                    <a:pt x="12310" y="1124"/>
                  </a:lnTo>
                  <a:lnTo>
                    <a:pt x="12359" y="953"/>
                  </a:lnTo>
                  <a:lnTo>
                    <a:pt x="12432" y="807"/>
                  </a:lnTo>
                  <a:lnTo>
                    <a:pt x="12554" y="660"/>
                  </a:lnTo>
                  <a:lnTo>
                    <a:pt x="12676" y="562"/>
                  </a:lnTo>
                  <a:lnTo>
                    <a:pt x="12847" y="465"/>
                  </a:lnTo>
                  <a:lnTo>
                    <a:pt x="13018" y="416"/>
                  </a:lnTo>
                  <a:close/>
                  <a:moveTo>
                    <a:pt x="0" y="1"/>
                  </a:moveTo>
                  <a:lnTo>
                    <a:pt x="0" y="2687"/>
                  </a:lnTo>
                  <a:lnTo>
                    <a:pt x="16120" y="2687"/>
                  </a:lnTo>
                  <a:lnTo>
                    <a:pt x="1612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Work Sans" panose="020B0604020202020204" charset="0"/>
              </a:endParaRPr>
            </a:p>
          </p:txBody>
        </p:sp>
        <p:sp>
          <p:nvSpPr>
            <p:cNvPr id="146" name="Google Shape;372;p38">
              <a:extLst>
                <a:ext uri="{FF2B5EF4-FFF2-40B4-BE49-F238E27FC236}">
                  <a16:creationId xmlns:a16="http://schemas.microsoft.com/office/drawing/2014/main" id="{161D0178-8CFA-4ABC-A83E-C13D87F37966}"/>
                </a:ext>
              </a:extLst>
            </p:cNvPr>
            <p:cNvSpPr/>
            <p:nvPr/>
          </p:nvSpPr>
          <p:spPr>
            <a:xfrm>
              <a:off x="5983625" y="664900"/>
              <a:ext cx="403000" cy="31775"/>
            </a:xfrm>
            <a:custGeom>
              <a:avLst/>
              <a:gdLst/>
              <a:ahLst/>
              <a:cxnLst/>
              <a:rect l="l" t="t" r="r" b="b"/>
              <a:pathLst>
                <a:path w="16120" h="1271" extrusionOk="0">
                  <a:moveTo>
                    <a:pt x="0" y="1"/>
                  </a:moveTo>
                  <a:lnTo>
                    <a:pt x="0" y="489"/>
                  </a:lnTo>
                  <a:lnTo>
                    <a:pt x="25" y="660"/>
                  </a:lnTo>
                  <a:lnTo>
                    <a:pt x="74" y="807"/>
                  </a:lnTo>
                  <a:lnTo>
                    <a:pt x="147" y="929"/>
                  </a:lnTo>
                  <a:lnTo>
                    <a:pt x="220" y="1051"/>
                  </a:lnTo>
                  <a:lnTo>
                    <a:pt x="342" y="1149"/>
                  </a:lnTo>
                  <a:lnTo>
                    <a:pt x="489" y="1222"/>
                  </a:lnTo>
                  <a:lnTo>
                    <a:pt x="635" y="1271"/>
                  </a:lnTo>
                  <a:lnTo>
                    <a:pt x="15485" y="1271"/>
                  </a:lnTo>
                  <a:lnTo>
                    <a:pt x="15631" y="1222"/>
                  </a:lnTo>
                  <a:lnTo>
                    <a:pt x="15778" y="1149"/>
                  </a:lnTo>
                  <a:lnTo>
                    <a:pt x="15900" y="1051"/>
                  </a:lnTo>
                  <a:lnTo>
                    <a:pt x="15973" y="929"/>
                  </a:lnTo>
                  <a:lnTo>
                    <a:pt x="16046" y="807"/>
                  </a:lnTo>
                  <a:lnTo>
                    <a:pt x="16095" y="660"/>
                  </a:lnTo>
                  <a:lnTo>
                    <a:pt x="16120" y="489"/>
                  </a:lnTo>
                  <a:lnTo>
                    <a:pt x="16120" y="1"/>
                  </a:lnTo>
                  <a:lnTo>
                    <a:pt x="16095" y="172"/>
                  </a:lnTo>
                  <a:lnTo>
                    <a:pt x="16046" y="318"/>
                  </a:lnTo>
                  <a:lnTo>
                    <a:pt x="15973" y="440"/>
                  </a:lnTo>
                  <a:lnTo>
                    <a:pt x="15900" y="562"/>
                  </a:lnTo>
                  <a:lnTo>
                    <a:pt x="15778" y="660"/>
                  </a:lnTo>
                  <a:lnTo>
                    <a:pt x="15631" y="733"/>
                  </a:lnTo>
                  <a:lnTo>
                    <a:pt x="15485" y="782"/>
                  </a:lnTo>
                  <a:lnTo>
                    <a:pt x="635" y="782"/>
                  </a:lnTo>
                  <a:lnTo>
                    <a:pt x="489" y="733"/>
                  </a:lnTo>
                  <a:lnTo>
                    <a:pt x="342" y="660"/>
                  </a:lnTo>
                  <a:lnTo>
                    <a:pt x="220" y="562"/>
                  </a:lnTo>
                  <a:lnTo>
                    <a:pt x="147" y="440"/>
                  </a:lnTo>
                  <a:lnTo>
                    <a:pt x="74" y="318"/>
                  </a:lnTo>
                  <a:lnTo>
                    <a:pt x="25" y="172"/>
                  </a:lnTo>
                  <a:lnTo>
                    <a:pt x="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Work Sans" panose="020B0604020202020204" charset="0"/>
              </a:endParaRPr>
            </a:p>
          </p:txBody>
        </p:sp>
        <p:sp>
          <p:nvSpPr>
            <p:cNvPr id="147" name="Google Shape;373;p38">
              <a:extLst>
                <a:ext uri="{FF2B5EF4-FFF2-40B4-BE49-F238E27FC236}">
                  <a16:creationId xmlns:a16="http://schemas.microsoft.com/office/drawing/2014/main" id="{9CAB580B-EEE9-4C4B-8826-2D2F5BFDA4E4}"/>
                </a:ext>
              </a:extLst>
            </p:cNvPr>
            <p:cNvSpPr/>
            <p:nvPr/>
          </p:nvSpPr>
          <p:spPr>
            <a:xfrm>
              <a:off x="6041025" y="301625"/>
              <a:ext cx="29325" cy="63500"/>
            </a:xfrm>
            <a:custGeom>
              <a:avLst/>
              <a:gdLst/>
              <a:ahLst/>
              <a:cxnLst/>
              <a:rect l="l" t="t" r="r" b="b"/>
              <a:pathLst>
                <a:path w="1173" h="2540" extrusionOk="0">
                  <a:moveTo>
                    <a:pt x="391" y="0"/>
                  </a:moveTo>
                  <a:lnTo>
                    <a:pt x="293" y="49"/>
                  </a:lnTo>
                  <a:lnTo>
                    <a:pt x="220" y="73"/>
                  </a:lnTo>
                  <a:lnTo>
                    <a:pt x="147" y="147"/>
                  </a:lnTo>
                  <a:lnTo>
                    <a:pt x="74" y="220"/>
                  </a:lnTo>
                  <a:lnTo>
                    <a:pt x="49" y="293"/>
                  </a:lnTo>
                  <a:lnTo>
                    <a:pt x="0" y="391"/>
                  </a:lnTo>
                  <a:lnTo>
                    <a:pt x="0" y="488"/>
                  </a:lnTo>
                  <a:lnTo>
                    <a:pt x="0" y="2052"/>
                  </a:lnTo>
                  <a:lnTo>
                    <a:pt x="0" y="2149"/>
                  </a:lnTo>
                  <a:lnTo>
                    <a:pt x="49" y="2247"/>
                  </a:lnTo>
                  <a:lnTo>
                    <a:pt x="74" y="2320"/>
                  </a:lnTo>
                  <a:lnTo>
                    <a:pt x="147" y="2393"/>
                  </a:lnTo>
                  <a:lnTo>
                    <a:pt x="220" y="2467"/>
                  </a:lnTo>
                  <a:lnTo>
                    <a:pt x="293" y="2491"/>
                  </a:lnTo>
                  <a:lnTo>
                    <a:pt x="391" y="2540"/>
                  </a:lnTo>
                  <a:lnTo>
                    <a:pt x="782" y="2540"/>
                  </a:lnTo>
                  <a:lnTo>
                    <a:pt x="879" y="2491"/>
                  </a:lnTo>
                  <a:lnTo>
                    <a:pt x="953" y="2467"/>
                  </a:lnTo>
                  <a:lnTo>
                    <a:pt x="1026" y="2393"/>
                  </a:lnTo>
                  <a:lnTo>
                    <a:pt x="1099" y="2320"/>
                  </a:lnTo>
                  <a:lnTo>
                    <a:pt x="1124" y="2247"/>
                  </a:lnTo>
                  <a:lnTo>
                    <a:pt x="1173" y="2149"/>
                  </a:lnTo>
                  <a:lnTo>
                    <a:pt x="1173" y="2052"/>
                  </a:lnTo>
                  <a:lnTo>
                    <a:pt x="1173" y="488"/>
                  </a:lnTo>
                  <a:lnTo>
                    <a:pt x="1173" y="391"/>
                  </a:lnTo>
                  <a:lnTo>
                    <a:pt x="1124" y="293"/>
                  </a:lnTo>
                  <a:lnTo>
                    <a:pt x="1099" y="220"/>
                  </a:lnTo>
                  <a:lnTo>
                    <a:pt x="1026" y="147"/>
                  </a:lnTo>
                  <a:lnTo>
                    <a:pt x="953" y="73"/>
                  </a:lnTo>
                  <a:lnTo>
                    <a:pt x="879" y="49"/>
                  </a:lnTo>
                  <a:lnTo>
                    <a:pt x="782"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Work Sans" panose="020B0604020202020204" charset="0"/>
              </a:endParaRPr>
            </a:p>
          </p:txBody>
        </p:sp>
        <p:sp>
          <p:nvSpPr>
            <p:cNvPr id="148" name="Google Shape;374;p38">
              <a:extLst>
                <a:ext uri="{FF2B5EF4-FFF2-40B4-BE49-F238E27FC236}">
                  <a16:creationId xmlns:a16="http://schemas.microsoft.com/office/drawing/2014/main" id="{AC337C5C-8FD9-4B63-A266-939BAF736044}"/>
                </a:ext>
              </a:extLst>
            </p:cNvPr>
            <p:cNvSpPr/>
            <p:nvPr/>
          </p:nvSpPr>
          <p:spPr>
            <a:xfrm>
              <a:off x="6297450" y="301625"/>
              <a:ext cx="29350" cy="63500"/>
            </a:xfrm>
            <a:custGeom>
              <a:avLst/>
              <a:gdLst/>
              <a:ahLst/>
              <a:cxnLst/>
              <a:rect l="l" t="t" r="r" b="b"/>
              <a:pathLst>
                <a:path w="1174" h="2540" extrusionOk="0">
                  <a:moveTo>
                    <a:pt x="392" y="0"/>
                  </a:moveTo>
                  <a:lnTo>
                    <a:pt x="294" y="49"/>
                  </a:lnTo>
                  <a:lnTo>
                    <a:pt x="221" y="73"/>
                  </a:lnTo>
                  <a:lnTo>
                    <a:pt x="147" y="147"/>
                  </a:lnTo>
                  <a:lnTo>
                    <a:pt x="74" y="220"/>
                  </a:lnTo>
                  <a:lnTo>
                    <a:pt x="50" y="293"/>
                  </a:lnTo>
                  <a:lnTo>
                    <a:pt x="1" y="391"/>
                  </a:lnTo>
                  <a:lnTo>
                    <a:pt x="1" y="488"/>
                  </a:lnTo>
                  <a:lnTo>
                    <a:pt x="1" y="2052"/>
                  </a:lnTo>
                  <a:lnTo>
                    <a:pt x="1" y="2149"/>
                  </a:lnTo>
                  <a:lnTo>
                    <a:pt x="50" y="2247"/>
                  </a:lnTo>
                  <a:lnTo>
                    <a:pt x="74" y="2320"/>
                  </a:lnTo>
                  <a:lnTo>
                    <a:pt x="147" y="2393"/>
                  </a:lnTo>
                  <a:lnTo>
                    <a:pt x="221" y="2467"/>
                  </a:lnTo>
                  <a:lnTo>
                    <a:pt x="294" y="2491"/>
                  </a:lnTo>
                  <a:lnTo>
                    <a:pt x="392" y="2540"/>
                  </a:lnTo>
                  <a:lnTo>
                    <a:pt x="782" y="2540"/>
                  </a:lnTo>
                  <a:lnTo>
                    <a:pt x="880" y="2491"/>
                  </a:lnTo>
                  <a:lnTo>
                    <a:pt x="953" y="2467"/>
                  </a:lnTo>
                  <a:lnTo>
                    <a:pt x="1027" y="2393"/>
                  </a:lnTo>
                  <a:lnTo>
                    <a:pt x="1100" y="2320"/>
                  </a:lnTo>
                  <a:lnTo>
                    <a:pt x="1124" y="2247"/>
                  </a:lnTo>
                  <a:lnTo>
                    <a:pt x="1173" y="2149"/>
                  </a:lnTo>
                  <a:lnTo>
                    <a:pt x="1173" y="2052"/>
                  </a:lnTo>
                  <a:lnTo>
                    <a:pt x="1173" y="488"/>
                  </a:lnTo>
                  <a:lnTo>
                    <a:pt x="1173" y="391"/>
                  </a:lnTo>
                  <a:lnTo>
                    <a:pt x="1124" y="293"/>
                  </a:lnTo>
                  <a:lnTo>
                    <a:pt x="1100" y="220"/>
                  </a:lnTo>
                  <a:lnTo>
                    <a:pt x="1027" y="147"/>
                  </a:lnTo>
                  <a:lnTo>
                    <a:pt x="953" y="73"/>
                  </a:lnTo>
                  <a:lnTo>
                    <a:pt x="880" y="49"/>
                  </a:lnTo>
                  <a:lnTo>
                    <a:pt x="782"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Work Sans" panose="020B0604020202020204" charset="0"/>
              </a:endParaRPr>
            </a:p>
          </p:txBody>
        </p:sp>
        <p:sp>
          <p:nvSpPr>
            <p:cNvPr id="149" name="Google Shape;375;p38">
              <a:extLst>
                <a:ext uri="{FF2B5EF4-FFF2-40B4-BE49-F238E27FC236}">
                  <a16:creationId xmlns:a16="http://schemas.microsoft.com/office/drawing/2014/main" id="{D2842888-C99C-48DE-89A1-DC45AF5EC099}"/>
                </a:ext>
              </a:extLst>
            </p:cNvPr>
            <p:cNvSpPr/>
            <p:nvPr/>
          </p:nvSpPr>
          <p:spPr>
            <a:xfrm>
              <a:off x="6097200" y="509200"/>
              <a:ext cx="50700" cy="53775"/>
            </a:xfrm>
            <a:custGeom>
              <a:avLst/>
              <a:gdLst/>
              <a:ahLst/>
              <a:cxnLst/>
              <a:rect l="l" t="t" r="r" b="b"/>
              <a:pathLst>
                <a:path w="2028" h="2151" extrusionOk="0">
                  <a:moveTo>
                    <a:pt x="0" y="1"/>
                  </a:moveTo>
                  <a:lnTo>
                    <a:pt x="0" y="2150"/>
                  </a:lnTo>
                  <a:lnTo>
                    <a:pt x="2027" y="2150"/>
                  </a:lnTo>
                  <a:lnTo>
                    <a:pt x="2027"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Work Sans" panose="020B0604020202020204" charset="0"/>
              </a:endParaRPr>
            </a:p>
          </p:txBody>
        </p:sp>
        <p:sp>
          <p:nvSpPr>
            <p:cNvPr id="150" name="Google Shape;376;p38">
              <a:extLst>
                <a:ext uri="{FF2B5EF4-FFF2-40B4-BE49-F238E27FC236}">
                  <a16:creationId xmlns:a16="http://schemas.microsoft.com/office/drawing/2014/main" id="{760A0C11-505D-4553-BDAA-AC579FDFFABF}"/>
                </a:ext>
              </a:extLst>
            </p:cNvPr>
            <p:cNvSpPr/>
            <p:nvPr/>
          </p:nvSpPr>
          <p:spPr>
            <a:xfrm>
              <a:off x="6097200" y="448150"/>
              <a:ext cx="50700" cy="48875"/>
            </a:xfrm>
            <a:custGeom>
              <a:avLst/>
              <a:gdLst/>
              <a:ahLst/>
              <a:cxnLst/>
              <a:rect l="l" t="t" r="r" b="b"/>
              <a:pathLst>
                <a:path w="2028" h="1955" extrusionOk="0">
                  <a:moveTo>
                    <a:pt x="0" y="1"/>
                  </a:moveTo>
                  <a:lnTo>
                    <a:pt x="0" y="1954"/>
                  </a:lnTo>
                  <a:lnTo>
                    <a:pt x="2027" y="1954"/>
                  </a:lnTo>
                  <a:lnTo>
                    <a:pt x="2027"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Work Sans" panose="020B0604020202020204" charset="0"/>
              </a:endParaRPr>
            </a:p>
          </p:txBody>
        </p:sp>
        <p:sp>
          <p:nvSpPr>
            <p:cNvPr id="151" name="Google Shape;377;p38">
              <a:extLst>
                <a:ext uri="{FF2B5EF4-FFF2-40B4-BE49-F238E27FC236}">
                  <a16:creationId xmlns:a16="http://schemas.microsoft.com/office/drawing/2014/main" id="{A22B6307-73AB-41D8-AC5C-193F126A2866}"/>
                </a:ext>
              </a:extLst>
            </p:cNvPr>
            <p:cNvSpPr/>
            <p:nvPr/>
          </p:nvSpPr>
          <p:spPr>
            <a:xfrm>
              <a:off x="6097200" y="575150"/>
              <a:ext cx="50700" cy="48875"/>
            </a:xfrm>
            <a:custGeom>
              <a:avLst/>
              <a:gdLst/>
              <a:ahLst/>
              <a:cxnLst/>
              <a:rect l="l" t="t" r="r" b="b"/>
              <a:pathLst>
                <a:path w="2028" h="1955" extrusionOk="0">
                  <a:moveTo>
                    <a:pt x="0" y="1"/>
                  </a:moveTo>
                  <a:lnTo>
                    <a:pt x="0" y="1954"/>
                  </a:lnTo>
                  <a:lnTo>
                    <a:pt x="2027" y="1954"/>
                  </a:lnTo>
                  <a:lnTo>
                    <a:pt x="2027"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Work Sans" panose="020B0604020202020204" charset="0"/>
              </a:endParaRPr>
            </a:p>
          </p:txBody>
        </p:sp>
        <p:sp>
          <p:nvSpPr>
            <p:cNvPr id="152" name="Google Shape;378;p38">
              <a:extLst>
                <a:ext uri="{FF2B5EF4-FFF2-40B4-BE49-F238E27FC236}">
                  <a16:creationId xmlns:a16="http://schemas.microsoft.com/office/drawing/2014/main" id="{25FF3E02-7B4E-4FFD-9CD0-C0CAB9C91EF1}"/>
                </a:ext>
              </a:extLst>
            </p:cNvPr>
            <p:cNvSpPr/>
            <p:nvPr/>
          </p:nvSpPr>
          <p:spPr>
            <a:xfrm>
              <a:off x="6160075" y="575150"/>
              <a:ext cx="50100" cy="48875"/>
            </a:xfrm>
            <a:custGeom>
              <a:avLst/>
              <a:gdLst/>
              <a:ahLst/>
              <a:cxnLst/>
              <a:rect l="l" t="t" r="r" b="b"/>
              <a:pathLst>
                <a:path w="2004" h="1955" extrusionOk="0">
                  <a:moveTo>
                    <a:pt x="1" y="1"/>
                  </a:moveTo>
                  <a:lnTo>
                    <a:pt x="1" y="1954"/>
                  </a:lnTo>
                  <a:lnTo>
                    <a:pt x="2003" y="1954"/>
                  </a:lnTo>
                  <a:lnTo>
                    <a:pt x="200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Work Sans" panose="020B0604020202020204" charset="0"/>
              </a:endParaRPr>
            </a:p>
          </p:txBody>
        </p:sp>
        <p:sp>
          <p:nvSpPr>
            <p:cNvPr id="153" name="Google Shape;379;p38">
              <a:extLst>
                <a:ext uri="{FF2B5EF4-FFF2-40B4-BE49-F238E27FC236}">
                  <a16:creationId xmlns:a16="http://schemas.microsoft.com/office/drawing/2014/main" id="{1BB2B3E8-FE45-437B-B5B2-B8973A3DCCCA}"/>
                </a:ext>
              </a:extLst>
            </p:cNvPr>
            <p:cNvSpPr/>
            <p:nvPr/>
          </p:nvSpPr>
          <p:spPr>
            <a:xfrm>
              <a:off x="6034300" y="509200"/>
              <a:ext cx="50700" cy="53775"/>
            </a:xfrm>
            <a:custGeom>
              <a:avLst/>
              <a:gdLst/>
              <a:ahLst/>
              <a:cxnLst/>
              <a:rect l="l" t="t" r="r" b="b"/>
              <a:pathLst>
                <a:path w="2028" h="2151" extrusionOk="0">
                  <a:moveTo>
                    <a:pt x="1" y="1"/>
                  </a:moveTo>
                  <a:lnTo>
                    <a:pt x="1" y="2150"/>
                  </a:lnTo>
                  <a:lnTo>
                    <a:pt x="2028" y="2150"/>
                  </a:lnTo>
                  <a:lnTo>
                    <a:pt x="2028"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Work Sans" panose="020B0604020202020204" charset="0"/>
              </a:endParaRPr>
            </a:p>
          </p:txBody>
        </p:sp>
        <p:sp>
          <p:nvSpPr>
            <p:cNvPr id="154" name="Google Shape;380;p38">
              <a:extLst>
                <a:ext uri="{FF2B5EF4-FFF2-40B4-BE49-F238E27FC236}">
                  <a16:creationId xmlns:a16="http://schemas.microsoft.com/office/drawing/2014/main" id="{A017F65B-F48A-4DE8-9520-2E923890A895}"/>
                </a:ext>
              </a:extLst>
            </p:cNvPr>
            <p:cNvSpPr/>
            <p:nvPr/>
          </p:nvSpPr>
          <p:spPr>
            <a:xfrm>
              <a:off x="6034300" y="575150"/>
              <a:ext cx="50700" cy="48875"/>
            </a:xfrm>
            <a:custGeom>
              <a:avLst/>
              <a:gdLst/>
              <a:ahLst/>
              <a:cxnLst/>
              <a:rect l="l" t="t" r="r" b="b"/>
              <a:pathLst>
                <a:path w="2028" h="1955" extrusionOk="0">
                  <a:moveTo>
                    <a:pt x="1" y="1"/>
                  </a:moveTo>
                  <a:lnTo>
                    <a:pt x="1" y="1954"/>
                  </a:lnTo>
                  <a:lnTo>
                    <a:pt x="2028" y="1954"/>
                  </a:lnTo>
                  <a:lnTo>
                    <a:pt x="2028"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Work Sans" panose="020B0604020202020204" charset="0"/>
              </a:endParaRPr>
            </a:p>
          </p:txBody>
        </p:sp>
        <p:sp>
          <p:nvSpPr>
            <p:cNvPr id="155" name="Google Shape;381;p38">
              <a:extLst>
                <a:ext uri="{FF2B5EF4-FFF2-40B4-BE49-F238E27FC236}">
                  <a16:creationId xmlns:a16="http://schemas.microsoft.com/office/drawing/2014/main" id="{D8533DFC-E36C-47E0-AD59-001CEC6A7286}"/>
                </a:ext>
              </a:extLst>
            </p:cNvPr>
            <p:cNvSpPr/>
            <p:nvPr/>
          </p:nvSpPr>
          <p:spPr>
            <a:xfrm>
              <a:off x="6034300" y="448150"/>
              <a:ext cx="50700" cy="48875"/>
            </a:xfrm>
            <a:custGeom>
              <a:avLst/>
              <a:gdLst/>
              <a:ahLst/>
              <a:cxnLst/>
              <a:rect l="l" t="t" r="r" b="b"/>
              <a:pathLst>
                <a:path w="2028" h="1955" extrusionOk="0">
                  <a:moveTo>
                    <a:pt x="1" y="1"/>
                  </a:moveTo>
                  <a:lnTo>
                    <a:pt x="1" y="1954"/>
                  </a:lnTo>
                  <a:lnTo>
                    <a:pt x="2028" y="1954"/>
                  </a:lnTo>
                  <a:lnTo>
                    <a:pt x="2028"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Work Sans" panose="020B0604020202020204" charset="0"/>
              </a:endParaRPr>
            </a:p>
          </p:txBody>
        </p:sp>
        <p:sp>
          <p:nvSpPr>
            <p:cNvPr id="156" name="Google Shape;382;p38">
              <a:extLst>
                <a:ext uri="{FF2B5EF4-FFF2-40B4-BE49-F238E27FC236}">
                  <a16:creationId xmlns:a16="http://schemas.microsoft.com/office/drawing/2014/main" id="{A3AB681C-BC11-4A3E-9D53-211D5C7A2612}"/>
                </a:ext>
              </a:extLst>
            </p:cNvPr>
            <p:cNvSpPr/>
            <p:nvPr/>
          </p:nvSpPr>
          <p:spPr>
            <a:xfrm>
              <a:off x="6160075" y="509200"/>
              <a:ext cx="50100" cy="53775"/>
            </a:xfrm>
            <a:custGeom>
              <a:avLst/>
              <a:gdLst/>
              <a:ahLst/>
              <a:cxnLst/>
              <a:rect l="l" t="t" r="r" b="b"/>
              <a:pathLst>
                <a:path w="2004" h="2151" extrusionOk="0">
                  <a:moveTo>
                    <a:pt x="1" y="1"/>
                  </a:moveTo>
                  <a:lnTo>
                    <a:pt x="1" y="2150"/>
                  </a:lnTo>
                  <a:lnTo>
                    <a:pt x="2003" y="2150"/>
                  </a:lnTo>
                  <a:lnTo>
                    <a:pt x="200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Work Sans" panose="020B0604020202020204" charset="0"/>
              </a:endParaRPr>
            </a:p>
          </p:txBody>
        </p:sp>
        <p:sp>
          <p:nvSpPr>
            <p:cNvPr id="157" name="Google Shape;383;p38">
              <a:extLst>
                <a:ext uri="{FF2B5EF4-FFF2-40B4-BE49-F238E27FC236}">
                  <a16:creationId xmlns:a16="http://schemas.microsoft.com/office/drawing/2014/main" id="{5A57441B-1E85-4BB4-AE91-D28AA3A9E844}"/>
                </a:ext>
              </a:extLst>
            </p:cNvPr>
            <p:cNvSpPr/>
            <p:nvPr/>
          </p:nvSpPr>
          <p:spPr>
            <a:xfrm>
              <a:off x="5983625" y="399300"/>
              <a:ext cx="403000" cy="272950"/>
            </a:xfrm>
            <a:custGeom>
              <a:avLst/>
              <a:gdLst/>
              <a:ahLst/>
              <a:cxnLst/>
              <a:rect l="l" t="t" r="r" b="b"/>
              <a:pathLst>
                <a:path w="16120" h="10918" extrusionOk="0">
                  <a:moveTo>
                    <a:pt x="14434" y="1466"/>
                  </a:moveTo>
                  <a:lnTo>
                    <a:pt x="14508" y="1515"/>
                  </a:lnTo>
                  <a:lnTo>
                    <a:pt x="14557" y="1613"/>
                  </a:lnTo>
                  <a:lnTo>
                    <a:pt x="14581" y="1710"/>
                  </a:lnTo>
                  <a:lnTo>
                    <a:pt x="14581" y="9233"/>
                  </a:lnTo>
                  <a:lnTo>
                    <a:pt x="14557" y="9330"/>
                  </a:lnTo>
                  <a:lnTo>
                    <a:pt x="14508" y="9404"/>
                  </a:lnTo>
                  <a:lnTo>
                    <a:pt x="14434" y="9452"/>
                  </a:lnTo>
                  <a:lnTo>
                    <a:pt x="14337" y="9477"/>
                  </a:lnTo>
                  <a:lnTo>
                    <a:pt x="1783" y="9477"/>
                  </a:lnTo>
                  <a:lnTo>
                    <a:pt x="1686" y="9452"/>
                  </a:lnTo>
                  <a:lnTo>
                    <a:pt x="1612" y="9404"/>
                  </a:lnTo>
                  <a:lnTo>
                    <a:pt x="1564" y="9330"/>
                  </a:lnTo>
                  <a:lnTo>
                    <a:pt x="1539" y="9233"/>
                  </a:lnTo>
                  <a:lnTo>
                    <a:pt x="1539" y="1710"/>
                  </a:lnTo>
                  <a:lnTo>
                    <a:pt x="1564" y="1613"/>
                  </a:lnTo>
                  <a:lnTo>
                    <a:pt x="1612" y="1515"/>
                  </a:lnTo>
                  <a:lnTo>
                    <a:pt x="1686" y="1466"/>
                  </a:lnTo>
                  <a:close/>
                  <a:moveTo>
                    <a:pt x="0" y="1"/>
                  </a:moveTo>
                  <a:lnTo>
                    <a:pt x="0" y="10332"/>
                  </a:lnTo>
                  <a:lnTo>
                    <a:pt x="25" y="10429"/>
                  </a:lnTo>
                  <a:lnTo>
                    <a:pt x="74" y="10527"/>
                  </a:lnTo>
                  <a:lnTo>
                    <a:pt x="147" y="10625"/>
                  </a:lnTo>
                  <a:lnTo>
                    <a:pt x="220" y="10722"/>
                  </a:lnTo>
                  <a:lnTo>
                    <a:pt x="342" y="10796"/>
                  </a:lnTo>
                  <a:lnTo>
                    <a:pt x="489" y="10869"/>
                  </a:lnTo>
                  <a:lnTo>
                    <a:pt x="635" y="10918"/>
                  </a:lnTo>
                  <a:lnTo>
                    <a:pt x="15485" y="10918"/>
                  </a:lnTo>
                  <a:lnTo>
                    <a:pt x="15631" y="10869"/>
                  </a:lnTo>
                  <a:lnTo>
                    <a:pt x="15778" y="10796"/>
                  </a:lnTo>
                  <a:lnTo>
                    <a:pt x="15900" y="10698"/>
                  </a:lnTo>
                  <a:lnTo>
                    <a:pt x="15973" y="10576"/>
                  </a:lnTo>
                  <a:lnTo>
                    <a:pt x="16046" y="10454"/>
                  </a:lnTo>
                  <a:lnTo>
                    <a:pt x="16095" y="10307"/>
                  </a:lnTo>
                  <a:lnTo>
                    <a:pt x="16120" y="10136"/>
                  </a:lnTo>
                  <a:lnTo>
                    <a:pt x="1612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Work Sans" panose="020B0604020202020204" charset="0"/>
              </a:endParaRPr>
            </a:p>
          </p:txBody>
        </p:sp>
        <p:sp>
          <p:nvSpPr>
            <p:cNvPr id="158" name="Google Shape;384;p38">
              <a:extLst>
                <a:ext uri="{FF2B5EF4-FFF2-40B4-BE49-F238E27FC236}">
                  <a16:creationId xmlns:a16="http://schemas.microsoft.com/office/drawing/2014/main" id="{3AF1F3BB-0A46-48D0-9BC0-5B202DBAEE8F}"/>
                </a:ext>
              </a:extLst>
            </p:cNvPr>
            <p:cNvSpPr/>
            <p:nvPr/>
          </p:nvSpPr>
          <p:spPr>
            <a:xfrm>
              <a:off x="6285250" y="575150"/>
              <a:ext cx="50700" cy="48875"/>
            </a:xfrm>
            <a:custGeom>
              <a:avLst/>
              <a:gdLst/>
              <a:ahLst/>
              <a:cxnLst/>
              <a:rect l="l" t="t" r="r" b="b"/>
              <a:pathLst>
                <a:path w="2028" h="1955" extrusionOk="0">
                  <a:moveTo>
                    <a:pt x="0" y="1"/>
                  </a:moveTo>
                  <a:lnTo>
                    <a:pt x="0" y="1954"/>
                  </a:lnTo>
                  <a:lnTo>
                    <a:pt x="2028" y="1954"/>
                  </a:lnTo>
                  <a:lnTo>
                    <a:pt x="2028"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Work Sans" panose="020B0604020202020204" charset="0"/>
              </a:endParaRPr>
            </a:p>
          </p:txBody>
        </p:sp>
        <p:sp>
          <p:nvSpPr>
            <p:cNvPr id="159" name="Google Shape;385;p38">
              <a:extLst>
                <a:ext uri="{FF2B5EF4-FFF2-40B4-BE49-F238E27FC236}">
                  <a16:creationId xmlns:a16="http://schemas.microsoft.com/office/drawing/2014/main" id="{5D521524-6E07-4545-AED9-F7A82DFCE314}"/>
                </a:ext>
              </a:extLst>
            </p:cNvPr>
            <p:cNvSpPr/>
            <p:nvPr/>
          </p:nvSpPr>
          <p:spPr>
            <a:xfrm>
              <a:off x="6285250" y="509200"/>
              <a:ext cx="50700" cy="53775"/>
            </a:xfrm>
            <a:custGeom>
              <a:avLst/>
              <a:gdLst/>
              <a:ahLst/>
              <a:cxnLst/>
              <a:rect l="l" t="t" r="r" b="b"/>
              <a:pathLst>
                <a:path w="2028" h="2151" extrusionOk="0">
                  <a:moveTo>
                    <a:pt x="0" y="1"/>
                  </a:moveTo>
                  <a:lnTo>
                    <a:pt x="0" y="2150"/>
                  </a:lnTo>
                  <a:lnTo>
                    <a:pt x="2028" y="2150"/>
                  </a:lnTo>
                  <a:lnTo>
                    <a:pt x="2028"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Work Sans" panose="020B0604020202020204" charset="0"/>
              </a:endParaRPr>
            </a:p>
          </p:txBody>
        </p:sp>
        <p:sp>
          <p:nvSpPr>
            <p:cNvPr id="160" name="Google Shape;386;p38">
              <a:extLst>
                <a:ext uri="{FF2B5EF4-FFF2-40B4-BE49-F238E27FC236}">
                  <a16:creationId xmlns:a16="http://schemas.microsoft.com/office/drawing/2014/main" id="{77129C97-8447-4158-B2BD-BC7C23CE8616}"/>
                </a:ext>
              </a:extLst>
            </p:cNvPr>
            <p:cNvSpPr/>
            <p:nvPr/>
          </p:nvSpPr>
          <p:spPr>
            <a:xfrm>
              <a:off x="6285250" y="448150"/>
              <a:ext cx="50700" cy="48875"/>
            </a:xfrm>
            <a:custGeom>
              <a:avLst/>
              <a:gdLst/>
              <a:ahLst/>
              <a:cxnLst/>
              <a:rect l="l" t="t" r="r" b="b"/>
              <a:pathLst>
                <a:path w="2028" h="1955" extrusionOk="0">
                  <a:moveTo>
                    <a:pt x="0" y="1"/>
                  </a:moveTo>
                  <a:lnTo>
                    <a:pt x="0" y="1954"/>
                  </a:lnTo>
                  <a:lnTo>
                    <a:pt x="2028" y="1954"/>
                  </a:lnTo>
                  <a:lnTo>
                    <a:pt x="2028"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Work Sans" panose="020B0604020202020204" charset="0"/>
              </a:endParaRPr>
            </a:p>
          </p:txBody>
        </p:sp>
        <p:sp>
          <p:nvSpPr>
            <p:cNvPr id="161" name="Google Shape;387;p38">
              <a:extLst>
                <a:ext uri="{FF2B5EF4-FFF2-40B4-BE49-F238E27FC236}">
                  <a16:creationId xmlns:a16="http://schemas.microsoft.com/office/drawing/2014/main" id="{311C8B6A-0E40-4EC0-8BA5-04ABE7646457}"/>
                </a:ext>
              </a:extLst>
            </p:cNvPr>
            <p:cNvSpPr/>
            <p:nvPr/>
          </p:nvSpPr>
          <p:spPr>
            <a:xfrm>
              <a:off x="6222350" y="575150"/>
              <a:ext cx="50700" cy="48875"/>
            </a:xfrm>
            <a:custGeom>
              <a:avLst/>
              <a:gdLst/>
              <a:ahLst/>
              <a:cxnLst/>
              <a:rect l="l" t="t" r="r" b="b"/>
              <a:pathLst>
                <a:path w="2028" h="1955" extrusionOk="0">
                  <a:moveTo>
                    <a:pt x="1" y="1"/>
                  </a:moveTo>
                  <a:lnTo>
                    <a:pt x="1" y="1954"/>
                  </a:lnTo>
                  <a:lnTo>
                    <a:pt x="2028" y="1954"/>
                  </a:lnTo>
                  <a:lnTo>
                    <a:pt x="2028"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Work Sans" panose="020B0604020202020204" charset="0"/>
              </a:endParaRPr>
            </a:p>
          </p:txBody>
        </p:sp>
        <p:sp>
          <p:nvSpPr>
            <p:cNvPr id="162" name="Google Shape;388;p38">
              <a:extLst>
                <a:ext uri="{FF2B5EF4-FFF2-40B4-BE49-F238E27FC236}">
                  <a16:creationId xmlns:a16="http://schemas.microsoft.com/office/drawing/2014/main" id="{91C9668F-9550-4B1E-A87D-E16CDF508B52}"/>
                </a:ext>
              </a:extLst>
            </p:cNvPr>
            <p:cNvSpPr/>
            <p:nvPr/>
          </p:nvSpPr>
          <p:spPr>
            <a:xfrm>
              <a:off x="6160075" y="448150"/>
              <a:ext cx="50100" cy="48875"/>
            </a:xfrm>
            <a:custGeom>
              <a:avLst/>
              <a:gdLst/>
              <a:ahLst/>
              <a:cxnLst/>
              <a:rect l="l" t="t" r="r" b="b"/>
              <a:pathLst>
                <a:path w="2004" h="1955" extrusionOk="0">
                  <a:moveTo>
                    <a:pt x="1" y="1"/>
                  </a:moveTo>
                  <a:lnTo>
                    <a:pt x="1" y="1954"/>
                  </a:lnTo>
                  <a:lnTo>
                    <a:pt x="2003" y="1954"/>
                  </a:lnTo>
                  <a:lnTo>
                    <a:pt x="200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Work Sans" panose="020B0604020202020204" charset="0"/>
              </a:endParaRPr>
            </a:p>
          </p:txBody>
        </p:sp>
        <p:sp>
          <p:nvSpPr>
            <p:cNvPr id="163" name="Google Shape;389;p38">
              <a:extLst>
                <a:ext uri="{FF2B5EF4-FFF2-40B4-BE49-F238E27FC236}">
                  <a16:creationId xmlns:a16="http://schemas.microsoft.com/office/drawing/2014/main" id="{CB94BAEE-A305-40A6-8FE7-600CF8FC7642}"/>
                </a:ext>
              </a:extLst>
            </p:cNvPr>
            <p:cNvSpPr/>
            <p:nvPr/>
          </p:nvSpPr>
          <p:spPr>
            <a:xfrm>
              <a:off x="6222350" y="509200"/>
              <a:ext cx="50700" cy="53775"/>
            </a:xfrm>
            <a:custGeom>
              <a:avLst/>
              <a:gdLst/>
              <a:ahLst/>
              <a:cxnLst/>
              <a:rect l="l" t="t" r="r" b="b"/>
              <a:pathLst>
                <a:path w="2028" h="2151" extrusionOk="0">
                  <a:moveTo>
                    <a:pt x="1" y="1"/>
                  </a:moveTo>
                  <a:lnTo>
                    <a:pt x="1" y="2150"/>
                  </a:lnTo>
                  <a:lnTo>
                    <a:pt x="2028" y="2150"/>
                  </a:lnTo>
                  <a:lnTo>
                    <a:pt x="2028"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Work Sans" panose="020B0604020202020204" charset="0"/>
              </a:endParaRPr>
            </a:p>
          </p:txBody>
        </p:sp>
        <p:sp>
          <p:nvSpPr>
            <p:cNvPr id="164" name="Google Shape;390;p38">
              <a:extLst>
                <a:ext uri="{FF2B5EF4-FFF2-40B4-BE49-F238E27FC236}">
                  <a16:creationId xmlns:a16="http://schemas.microsoft.com/office/drawing/2014/main" id="{C062DD91-CF36-4D5C-A74C-B1142808B8BF}"/>
                </a:ext>
              </a:extLst>
            </p:cNvPr>
            <p:cNvSpPr/>
            <p:nvPr/>
          </p:nvSpPr>
          <p:spPr>
            <a:xfrm>
              <a:off x="6222350" y="448150"/>
              <a:ext cx="50700" cy="48875"/>
            </a:xfrm>
            <a:custGeom>
              <a:avLst/>
              <a:gdLst/>
              <a:ahLst/>
              <a:cxnLst/>
              <a:rect l="l" t="t" r="r" b="b"/>
              <a:pathLst>
                <a:path w="2028" h="1955" extrusionOk="0">
                  <a:moveTo>
                    <a:pt x="1" y="1"/>
                  </a:moveTo>
                  <a:lnTo>
                    <a:pt x="1" y="1954"/>
                  </a:lnTo>
                  <a:lnTo>
                    <a:pt x="2028" y="1954"/>
                  </a:lnTo>
                  <a:lnTo>
                    <a:pt x="2028"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Work Sans" panose="020B0604020202020204" charset="0"/>
              </a:endParaRPr>
            </a:p>
          </p:txBody>
        </p:sp>
      </p:grpSp>
      <p:grpSp>
        <p:nvGrpSpPr>
          <p:cNvPr id="165" name="Google Shape;431;p38">
            <a:extLst>
              <a:ext uri="{FF2B5EF4-FFF2-40B4-BE49-F238E27FC236}">
                <a16:creationId xmlns:a16="http://schemas.microsoft.com/office/drawing/2014/main" id="{A430BAE4-88ED-49D1-8BD2-C2F9A94E18FD}"/>
              </a:ext>
            </a:extLst>
          </p:cNvPr>
          <p:cNvGrpSpPr/>
          <p:nvPr/>
        </p:nvGrpSpPr>
        <p:grpSpPr>
          <a:xfrm>
            <a:off x="6325826" y="893133"/>
            <a:ext cx="331960" cy="331960"/>
            <a:chOff x="2594325" y="1627175"/>
            <a:chExt cx="440850" cy="440850"/>
          </a:xfrm>
        </p:grpSpPr>
        <p:sp>
          <p:nvSpPr>
            <p:cNvPr id="166" name="Google Shape;432;p38">
              <a:extLst>
                <a:ext uri="{FF2B5EF4-FFF2-40B4-BE49-F238E27FC236}">
                  <a16:creationId xmlns:a16="http://schemas.microsoft.com/office/drawing/2014/main" id="{C1AEEEA1-3334-42EF-AEDD-ECDCF6AD34F9}"/>
                </a:ext>
              </a:extLst>
            </p:cNvPr>
            <p:cNvSpPr/>
            <p:nvPr/>
          </p:nvSpPr>
          <p:spPr>
            <a:xfrm>
              <a:off x="2594325" y="1890950"/>
              <a:ext cx="177075" cy="177075"/>
            </a:xfrm>
            <a:custGeom>
              <a:avLst/>
              <a:gdLst/>
              <a:ahLst/>
              <a:cxnLst/>
              <a:rect l="l" t="t" r="r" b="b"/>
              <a:pathLst>
                <a:path w="7083" h="7083" extrusionOk="0">
                  <a:moveTo>
                    <a:pt x="5544" y="0"/>
                  </a:moveTo>
                  <a:lnTo>
                    <a:pt x="538" y="5984"/>
                  </a:lnTo>
                  <a:lnTo>
                    <a:pt x="0" y="7083"/>
                  </a:lnTo>
                  <a:lnTo>
                    <a:pt x="1099" y="6546"/>
                  </a:lnTo>
                  <a:lnTo>
                    <a:pt x="7083" y="1539"/>
                  </a:lnTo>
                  <a:lnTo>
                    <a:pt x="554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Work Sans" panose="020B0604020202020204" charset="0"/>
              </a:endParaRPr>
            </a:p>
          </p:txBody>
        </p:sp>
        <p:sp>
          <p:nvSpPr>
            <p:cNvPr id="167" name="Google Shape;433;p38">
              <a:extLst>
                <a:ext uri="{FF2B5EF4-FFF2-40B4-BE49-F238E27FC236}">
                  <a16:creationId xmlns:a16="http://schemas.microsoft.com/office/drawing/2014/main" id="{74E70745-3743-49A3-B733-12487A7339AC}"/>
                </a:ext>
              </a:extLst>
            </p:cNvPr>
            <p:cNvSpPr/>
            <p:nvPr/>
          </p:nvSpPr>
          <p:spPr>
            <a:xfrm>
              <a:off x="2858700" y="1627175"/>
              <a:ext cx="176475" cy="176475"/>
            </a:xfrm>
            <a:custGeom>
              <a:avLst/>
              <a:gdLst/>
              <a:ahLst/>
              <a:cxnLst/>
              <a:rect l="l" t="t" r="r" b="b"/>
              <a:pathLst>
                <a:path w="7059" h="7059" extrusionOk="0">
                  <a:moveTo>
                    <a:pt x="904" y="1"/>
                  </a:moveTo>
                  <a:lnTo>
                    <a:pt x="782" y="25"/>
                  </a:lnTo>
                  <a:lnTo>
                    <a:pt x="684" y="98"/>
                  </a:lnTo>
                  <a:lnTo>
                    <a:pt x="611" y="147"/>
                  </a:lnTo>
                  <a:lnTo>
                    <a:pt x="489" y="294"/>
                  </a:lnTo>
                  <a:lnTo>
                    <a:pt x="367" y="440"/>
                  </a:lnTo>
                  <a:lnTo>
                    <a:pt x="294" y="587"/>
                  </a:lnTo>
                  <a:lnTo>
                    <a:pt x="196" y="733"/>
                  </a:lnTo>
                  <a:lnTo>
                    <a:pt x="74" y="1051"/>
                  </a:lnTo>
                  <a:lnTo>
                    <a:pt x="0" y="1393"/>
                  </a:lnTo>
                  <a:lnTo>
                    <a:pt x="0" y="1735"/>
                  </a:lnTo>
                  <a:lnTo>
                    <a:pt x="25" y="2052"/>
                  </a:lnTo>
                  <a:lnTo>
                    <a:pt x="123" y="2394"/>
                  </a:lnTo>
                  <a:lnTo>
                    <a:pt x="269" y="2711"/>
                  </a:lnTo>
                  <a:lnTo>
                    <a:pt x="4348" y="6790"/>
                  </a:lnTo>
                  <a:lnTo>
                    <a:pt x="4665" y="6937"/>
                  </a:lnTo>
                  <a:lnTo>
                    <a:pt x="5007" y="7034"/>
                  </a:lnTo>
                  <a:lnTo>
                    <a:pt x="5325" y="7059"/>
                  </a:lnTo>
                  <a:lnTo>
                    <a:pt x="5667" y="7059"/>
                  </a:lnTo>
                  <a:lnTo>
                    <a:pt x="6008" y="6986"/>
                  </a:lnTo>
                  <a:lnTo>
                    <a:pt x="6326" y="6863"/>
                  </a:lnTo>
                  <a:lnTo>
                    <a:pt x="6473" y="6766"/>
                  </a:lnTo>
                  <a:lnTo>
                    <a:pt x="6619" y="6692"/>
                  </a:lnTo>
                  <a:lnTo>
                    <a:pt x="6766" y="6570"/>
                  </a:lnTo>
                  <a:lnTo>
                    <a:pt x="6912" y="6448"/>
                  </a:lnTo>
                  <a:lnTo>
                    <a:pt x="6961" y="6375"/>
                  </a:lnTo>
                  <a:lnTo>
                    <a:pt x="7034" y="6277"/>
                  </a:lnTo>
                  <a:lnTo>
                    <a:pt x="7059" y="6155"/>
                  </a:lnTo>
                  <a:lnTo>
                    <a:pt x="7059" y="6057"/>
                  </a:lnTo>
                  <a:lnTo>
                    <a:pt x="7059" y="5960"/>
                  </a:lnTo>
                  <a:lnTo>
                    <a:pt x="7034" y="5862"/>
                  </a:lnTo>
                  <a:lnTo>
                    <a:pt x="6961" y="5764"/>
                  </a:lnTo>
                  <a:lnTo>
                    <a:pt x="6912" y="5667"/>
                  </a:lnTo>
                  <a:lnTo>
                    <a:pt x="1393" y="147"/>
                  </a:lnTo>
                  <a:lnTo>
                    <a:pt x="1295" y="98"/>
                  </a:lnTo>
                  <a:lnTo>
                    <a:pt x="1197" y="25"/>
                  </a:lnTo>
                  <a:lnTo>
                    <a:pt x="109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Work Sans" panose="020B0604020202020204" charset="0"/>
              </a:endParaRPr>
            </a:p>
          </p:txBody>
        </p:sp>
        <p:sp>
          <p:nvSpPr>
            <p:cNvPr id="168" name="Google Shape;434;p38">
              <a:extLst>
                <a:ext uri="{FF2B5EF4-FFF2-40B4-BE49-F238E27FC236}">
                  <a16:creationId xmlns:a16="http://schemas.microsoft.com/office/drawing/2014/main" id="{7C905E7D-6707-4768-A264-130CF9B1A363}"/>
                </a:ext>
              </a:extLst>
            </p:cNvPr>
            <p:cNvSpPr/>
            <p:nvPr/>
          </p:nvSpPr>
          <p:spPr>
            <a:xfrm>
              <a:off x="2663325" y="1702275"/>
              <a:ext cx="296750" cy="296775"/>
            </a:xfrm>
            <a:custGeom>
              <a:avLst/>
              <a:gdLst/>
              <a:ahLst/>
              <a:cxnLst/>
              <a:rect l="l" t="t" r="r" b="b"/>
              <a:pathLst>
                <a:path w="11870" h="11871" extrusionOk="0">
                  <a:moveTo>
                    <a:pt x="7718" y="1295"/>
                  </a:moveTo>
                  <a:lnTo>
                    <a:pt x="7815" y="1319"/>
                  </a:lnTo>
                  <a:lnTo>
                    <a:pt x="7889" y="1368"/>
                  </a:lnTo>
                  <a:lnTo>
                    <a:pt x="7938" y="1442"/>
                  </a:lnTo>
                  <a:lnTo>
                    <a:pt x="7938" y="1515"/>
                  </a:lnTo>
                  <a:lnTo>
                    <a:pt x="7938" y="1588"/>
                  </a:lnTo>
                  <a:lnTo>
                    <a:pt x="7889" y="1661"/>
                  </a:lnTo>
                  <a:lnTo>
                    <a:pt x="5862" y="3664"/>
                  </a:lnTo>
                  <a:lnTo>
                    <a:pt x="5788" y="3713"/>
                  </a:lnTo>
                  <a:lnTo>
                    <a:pt x="5715" y="3737"/>
                  </a:lnTo>
                  <a:lnTo>
                    <a:pt x="5642" y="3713"/>
                  </a:lnTo>
                  <a:lnTo>
                    <a:pt x="5569" y="3664"/>
                  </a:lnTo>
                  <a:lnTo>
                    <a:pt x="5520" y="3591"/>
                  </a:lnTo>
                  <a:lnTo>
                    <a:pt x="5495" y="3517"/>
                  </a:lnTo>
                  <a:lnTo>
                    <a:pt x="5520" y="3444"/>
                  </a:lnTo>
                  <a:lnTo>
                    <a:pt x="5569" y="3371"/>
                  </a:lnTo>
                  <a:lnTo>
                    <a:pt x="7571" y="1368"/>
                  </a:lnTo>
                  <a:lnTo>
                    <a:pt x="7644" y="1319"/>
                  </a:lnTo>
                  <a:lnTo>
                    <a:pt x="7718" y="1295"/>
                  </a:lnTo>
                  <a:close/>
                  <a:moveTo>
                    <a:pt x="7767" y="1"/>
                  </a:moveTo>
                  <a:lnTo>
                    <a:pt x="4885" y="2907"/>
                  </a:lnTo>
                  <a:lnTo>
                    <a:pt x="4640" y="2809"/>
                  </a:lnTo>
                  <a:lnTo>
                    <a:pt x="4396" y="2712"/>
                  </a:lnTo>
                  <a:lnTo>
                    <a:pt x="4103" y="2614"/>
                  </a:lnTo>
                  <a:lnTo>
                    <a:pt x="3810" y="2565"/>
                  </a:lnTo>
                  <a:lnTo>
                    <a:pt x="3493" y="2492"/>
                  </a:lnTo>
                  <a:lnTo>
                    <a:pt x="3175" y="2443"/>
                  </a:lnTo>
                  <a:lnTo>
                    <a:pt x="2858" y="2418"/>
                  </a:lnTo>
                  <a:lnTo>
                    <a:pt x="2247" y="2418"/>
                  </a:lnTo>
                  <a:lnTo>
                    <a:pt x="1954" y="2443"/>
                  </a:lnTo>
                  <a:lnTo>
                    <a:pt x="1636" y="2492"/>
                  </a:lnTo>
                  <a:lnTo>
                    <a:pt x="1319" y="2565"/>
                  </a:lnTo>
                  <a:lnTo>
                    <a:pt x="1001" y="2687"/>
                  </a:lnTo>
                  <a:lnTo>
                    <a:pt x="708" y="2809"/>
                  </a:lnTo>
                  <a:lnTo>
                    <a:pt x="415" y="3005"/>
                  </a:lnTo>
                  <a:lnTo>
                    <a:pt x="147" y="3224"/>
                  </a:lnTo>
                  <a:lnTo>
                    <a:pt x="73" y="3298"/>
                  </a:lnTo>
                  <a:lnTo>
                    <a:pt x="24" y="3395"/>
                  </a:lnTo>
                  <a:lnTo>
                    <a:pt x="0" y="3493"/>
                  </a:lnTo>
                  <a:lnTo>
                    <a:pt x="0" y="3615"/>
                  </a:lnTo>
                  <a:lnTo>
                    <a:pt x="0" y="3713"/>
                  </a:lnTo>
                  <a:lnTo>
                    <a:pt x="24" y="3811"/>
                  </a:lnTo>
                  <a:lnTo>
                    <a:pt x="73" y="3908"/>
                  </a:lnTo>
                  <a:lnTo>
                    <a:pt x="147" y="4006"/>
                  </a:lnTo>
                  <a:lnTo>
                    <a:pt x="7864" y="11724"/>
                  </a:lnTo>
                  <a:lnTo>
                    <a:pt x="7962" y="11797"/>
                  </a:lnTo>
                  <a:lnTo>
                    <a:pt x="8060" y="11846"/>
                  </a:lnTo>
                  <a:lnTo>
                    <a:pt x="8157" y="11870"/>
                  </a:lnTo>
                  <a:lnTo>
                    <a:pt x="8377" y="11870"/>
                  </a:lnTo>
                  <a:lnTo>
                    <a:pt x="8475" y="11846"/>
                  </a:lnTo>
                  <a:lnTo>
                    <a:pt x="8573" y="11797"/>
                  </a:lnTo>
                  <a:lnTo>
                    <a:pt x="8646" y="11724"/>
                  </a:lnTo>
                  <a:lnTo>
                    <a:pt x="8866" y="11455"/>
                  </a:lnTo>
                  <a:lnTo>
                    <a:pt x="9061" y="11162"/>
                  </a:lnTo>
                  <a:lnTo>
                    <a:pt x="9183" y="10869"/>
                  </a:lnTo>
                  <a:lnTo>
                    <a:pt x="9305" y="10551"/>
                  </a:lnTo>
                  <a:lnTo>
                    <a:pt x="9379" y="10234"/>
                  </a:lnTo>
                  <a:lnTo>
                    <a:pt x="9427" y="9916"/>
                  </a:lnTo>
                  <a:lnTo>
                    <a:pt x="9452" y="9623"/>
                  </a:lnTo>
                  <a:lnTo>
                    <a:pt x="9452" y="9330"/>
                  </a:lnTo>
                  <a:lnTo>
                    <a:pt x="9452" y="9013"/>
                  </a:lnTo>
                  <a:lnTo>
                    <a:pt x="9427" y="8695"/>
                  </a:lnTo>
                  <a:lnTo>
                    <a:pt x="9379" y="8378"/>
                  </a:lnTo>
                  <a:lnTo>
                    <a:pt x="9305" y="8060"/>
                  </a:lnTo>
                  <a:lnTo>
                    <a:pt x="9256" y="7767"/>
                  </a:lnTo>
                  <a:lnTo>
                    <a:pt x="9159" y="7474"/>
                  </a:lnTo>
                  <a:lnTo>
                    <a:pt x="9061" y="7230"/>
                  </a:lnTo>
                  <a:lnTo>
                    <a:pt x="8963" y="6986"/>
                  </a:lnTo>
                  <a:lnTo>
                    <a:pt x="11870" y="4104"/>
                  </a:lnTo>
                  <a:lnTo>
                    <a:pt x="7767"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Work Sans" panose="020B0604020202020204" charset="0"/>
              </a:endParaRPr>
            </a:p>
          </p:txBody>
        </p:sp>
      </p:grpSp>
      <p:sp>
        <p:nvSpPr>
          <p:cNvPr id="169" name="Google Shape;560;p38">
            <a:extLst>
              <a:ext uri="{FF2B5EF4-FFF2-40B4-BE49-F238E27FC236}">
                <a16:creationId xmlns:a16="http://schemas.microsoft.com/office/drawing/2014/main" id="{39CBBA29-3AF7-46A2-9CE3-7EEE54BB987F}"/>
              </a:ext>
            </a:extLst>
          </p:cNvPr>
          <p:cNvSpPr/>
          <p:nvPr/>
        </p:nvSpPr>
        <p:spPr>
          <a:xfrm>
            <a:off x="4616716" y="918366"/>
            <a:ext cx="306207" cy="306226"/>
          </a:xfrm>
          <a:custGeom>
            <a:avLst/>
            <a:gdLst/>
            <a:ahLst/>
            <a:cxnLst/>
            <a:rect l="l" t="t" r="r" b="b"/>
            <a:pathLst>
              <a:path w="16266" h="16267" extrusionOk="0">
                <a:moveTo>
                  <a:pt x="11503" y="5349"/>
                </a:moveTo>
                <a:lnTo>
                  <a:pt x="11650" y="5398"/>
                </a:lnTo>
                <a:lnTo>
                  <a:pt x="11796" y="5447"/>
                </a:lnTo>
                <a:lnTo>
                  <a:pt x="11919" y="5545"/>
                </a:lnTo>
                <a:lnTo>
                  <a:pt x="12065" y="5691"/>
                </a:lnTo>
                <a:lnTo>
                  <a:pt x="12163" y="5838"/>
                </a:lnTo>
                <a:lnTo>
                  <a:pt x="12212" y="6033"/>
                </a:lnTo>
                <a:lnTo>
                  <a:pt x="12236" y="6229"/>
                </a:lnTo>
                <a:lnTo>
                  <a:pt x="12236" y="6375"/>
                </a:lnTo>
                <a:lnTo>
                  <a:pt x="12187" y="6522"/>
                </a:lnTo>
                <a:lnTo>
                  <a:pt x="12138" y="6644"/>
                </a:lnTo>
                <a:lnTo>
                  <a:pt x="12041" y="6766"/>
                </a:lnTo>
                <a:lnTo>
                  <a:pt x="7938" y="10893"/>
                </a:lnTo>
                <a:lnTo>
                  <a:pt x="7816" y="11015"/>
                </a:lnTo>
                <a:lnTo>
                  <a:pt x="7645" y="11113"/>
                </a:lnTo>
                <a:lnTo>
                  <a:pt x="7474" y="11186"/>
                </a:lnTo>
                <a:lnTo>
                  <a:pt x="7303" y="11211"/>
                </a:lnTo>
                <a:lnTo>
                  <a:pt x="7083" y="11211"/>
                </a:lnTo>
                <a:lnTo>
                  <a:pt x="6912" y="11162"/>
                </a:lnTo>
                <a:lnTo>
                  <a:pt x="6765" y="11064"/>
                </a:lnTo>
                <a:lnTo>
                  <a:pt x="6619" y="10967"/>
                </a:lnTo>
                <a:lnTo>
                  <a:pt x="4567" y="8915"/>
                </a:lnTo>
                <a:lnTo>
                  <a:pt x="4470" y="8769"/>
                </a:lnTo>
                <a:lnTo>
                  <a:pt x="4372" y="8622"/>
                </a:lnTo>
                <a:lnTo>
                  <a:pt x="4323" y="8451"/>
                </a:lnTo>
                <a:lnTo>
                  <a:pt x="4323" y="8280"/>
                </a:lnTo>
                <a:lnTo>
                  <a:pt x="4323" y="8109"/>
                </a:lnTo>
                <a:lnTo>
                  <a:pt x="4372" y="7938"/>
                </a:lnTo>
                <a:lnTo>
                  <a:pt x="4470" y="7792"/>
                </a:lnTo>
                <a:lnTo>
                  <a:pt x="4567" y="7670"/>
                </a:lnTo>
                <a:lnTo>
                  <a:pt x="4714" y="7547"/>
                </a:lnTo>
                <a:lnTo>
                  <a:pt x="4860" y="7474"/>
                </a:lnTo>
                <a:lnTo>
                  <a:pt x="5031" y="7425"/>
                </a:lnTo>
                <a:lnTo>
                  <a:pt x="5202" y="7401"/>
                </a:lnTo>
                <a:lnTo>
                  <a:pt x="5373" y="7425"/>
                </a:lnTo>
                <a:lnTo>
                  <a:pt x="5520" y="7474"/>
                </a:lnTo>
                <a:lnTo>
                  <a:pt x="5691" y="7547"/>
                </a:lnTo>
                <a:lnTo>
                  <a:pt x="5813" y="7670"/>
                </a:lnTo>
                <a:lnTo>
                  <a:pt x="7181" y="9013"/>
                </a:lnTo>
                <a:lnTo>
                  <a:pt x="10673" y="5667"/>
                </a:lnTo>
                <a:lnTo>
                  <a:pt x="10820" y="5520"/>
                </a:lnTo>
                <a:lnTo>
                  <a:pt x="10991" y="5423"/>
                </a:lnTo>
                <a:lnTo>
                  <a:pt x="11161" y="5374"/>
                </a:lnTo>
                <a:lnTo>
                  <a:pt x="11357" y="5349"/>
                </a:lnTo>
                <a:close/>
                <a:moveTo>
                  <a:pt x="7718" y="1"/>
                </a:moveTo>
                <a:lnTo>
                  <a:pt x="7303" y="50"/>
                </a:lnTo>
                <a:lnTo>
                  <a:pt x="6887" y="98"/>
                </a:lnTo>
                <a:lnTo>
                  <a:pt x="6497" y="172"/>
                </a:lnTo>
                <a:lnTo>
                  <a:pt x="6106" y="245"/>
                </a:lnTo>
                <a:lnTo>
                  <a:pt x="5715" y="367"/>
                </a:lnTo>
                <a:lnTo>
                  <a:pt x="5349" y="489"/>
                </a:lnTo>
                <a:lnTo>
                  <a:pt x="4958" y="636"/>
                </a:lnTo>
                <a:lnTo>
                  <a:pt x="4616" y="807"/>
                </a:lnTo>
                <a:lnTo>
                  <a:pt x="4250" y="978"/>
                </a:lnTo>
                <a:lnTo>
                  <a:pt x="3908" y="1173"/>
                </a:lnTo>
                <a:lnTo>
                  <a:pt x="3590" y="1393"/>
                </a:lnTo>
                <a:lnTo>
                  <a:pt x="3273" y="1613"/>
                </a:lnTo>
                <a:lnTo>
                  <a:pt x="2955" y="1857"/>
                </a:lnTo>
                <a:lnTo>
                  <a:pt x="2662" y="2125"/>
                </a:lnTo>
                <a:lnTo>
                  <a:pt x="2394" y="2394"/>
                </a:lnTo>
                <a:lnTo>
                  <a:pt x="2125" y="2663"/>
                </a:lnTo>
                <a:lnTo>
                  <a:pt x="1856" y="2956"/>
                </a:lnTo>
                <a:lnTo>
                  <a:pt x="1612" y="3273"/>
                </a:lnTo>
                <a:lnTo>
                  <a:pt x="1392" y="3591"/>
                </a:lnTo>
                <a:lnTo>
                  <a:pt x="1172" y="3908"/>
                </a:lnTo>
                <a:lnTo>
                  <a:pt x="977" y="4250"/>
                </a:lnTo>
                <a:lnTo>
                  <a:pt x="806" y="4617"/>
                </a:lnTo>
                <a:lnTo>
                  <a:pt x="635" y="4959"/>
                </a:lnTo>
                <a:lnTo>
                  <a:pt x="489" y="5349"/>
                </a:lnTo>
                <a:lnTo>
                  <a:pt x="366" y="5716"/>
                </a:lnTo>
                <a:lnTo>
                  <a:pt x="244" y="6106"/>
                </a:lnTo>
                <a:lnTo>
                  <a:pt x="171" y="6497"/>
                </a:lnTo>
                <a:lnTo>
                  <a:pt x="98" y="6888"/>
                </a:lnTo>
                <a:lnTo>
                  <a:pt x="49" y="7303"/>
                </a:lnTo>
                <a:lnTo>
                  <a:pt x="0" y="7718"/>
                </a:lnTo>
                <a:lnTo>
                  <a:pt x="0" y="8134"/>
                </a:lnTo>
                <a:lnTo>
                  <a:pt x="0" y="8549"/>
                </a:lnTo>
                <a:lnTo>
                  <a:pt x="49" y="8964"/>
                </a:lnTo>
                <a:lnTo>
                  <a:pt x="98" y="9379"/>
                </a:lnTo>
                <a:lnTo>
                  <a:pt x="171" y="9770"/>
                </a:lnTo>
                <a:lnTo>
                  <a:pt x="244" y="10161"/>
                </a:lnTo>
                <a:lnTo>
                  <a:pt x="366" y="10551"/>
                </a:lnTo>
                <a:lnTo>
                  <a:pt x="489" y="10918"/>
                </a:lnTo>
                <a:lnTo>
                  <a:pt x="635" y="11309"/>
                </a:lnTo>
                <a:lnTo>
                  <a:pt x="806" y="11650"/>
                </a:lnTo>
                <a:lnTo>
                  <a:pt x="977" y="12017"/>
                </a:lnTo>
                <a:lnTo>
                  <a:pt x="1172" y="12359"/>
                </a:lnTo>
                <a:lnTo>
                  <a:pt x="1392" y="12676"/>
                </a:lnTo>
                <a:lnTo>
                  <a:pt x="1612" y="12994"/>
                </a:lnTo>
                <a:lnTo>
                  <a:pt x="1856" y="13311"/>
                </a:lnTo>
                <a:lnTo>
                  <a:pt x="2125" y="13604"/>
                </a:lnTo>
                <a:lnTo>
                  <a:pt x="2394" y="13873"/>
                </a:lnTo>
                <a:lnTo>
                  <a:pt x="2662" y="14142"/>
                </a:lnTo>
                <a:lnTo>
                  <a:pt x="2955" y="14410"/>
                </a:lnTo>
                <a:lnTo>
                  <a:pt x="3273" y="14655"/>
                </a:lnTo>
                <a:lnTo>
                  <a:pt x="3590" y="14874"/>
                </a:lnTo>
                <a:lnTo>
                  <a:pt x="3908" y="15094"/>
                </a:lnTo>
                <a:lnTo>
                  <a:pt x="4250" y="15290"/>
                </a:lnTo>
                <a:lnTo>
                  <a:pt x="4616" y="15460"/>
                </a:lnTo>
                <a:lnTo>
                  <a:pt x="4958" y="15631"/>
                </a:lnTo>
                <a:lnTo>
                  <a:pt x="5349" y="15778"/>
                </a:lnTo>
                <a:lnTo>
                  <a:pt x="5715" y="15900"/>
                </a:lnTo>
                <a:lnTo>
                  <a:pt x="6106" y="16022"/>
                </a:lnTo>
                <a:lnTo>
                  <a:pt x="6497" y="16095"/>
                </a:lnTo>
                <a:lnTo>
                  <a:pt x="6887" y="16169"/>
                </a:lnTo>
                <a:lnTo>
                  <a:pt x="7303" y="16218"/>
                </a:lnTo>
                <a:lnTo>
                  <a:pt x="7718" y="16266"/>
                </a:lnTo>
                <a:lnTo>
                  <a:pt x="8548" y="16266"/>
                </a:lnTo>
                <a:lnTo>
                  <a:pt x="8963" y="16218"/>
                </a:lnTo>
                <a:lnTo>
                  <a:pt x="9379" y="16169"/>
                </a:lnTo>
                <a:lnTo>
                  <a:pt x="9769" y="16095"/>
                </a:lnTo>
                <a:lnTo>
                  <a:pt x="10160" y="16022"/>
                </a:lnTo>
                <a:lnTo>
                  <a:pt x="10551" y="15900"/>
                </a:lnTo>
                <a:lnTo>
                  <a:pt x="10942" y="15778"/>
                </a:lnTo>
                <a:lnTo>
                  <a:pt x="11308" y="15631"/>
                </a:lnTo>
                <a:lnTo>
                  <a:pt x="11650" y="15460"/>
                </a:lnTo>
                <a:lnTo>
                  <a:pt x="12016" y="15290"/>
                </a:lnTo>
                <a:lnTo>
                  <a:pt x="12358" y="15094"/>
                </a:lnTo>
                <a:lnTo>
                  <a:pt x="12676" y="14874"/>
                </a:lnTo>
                <a:lnTo>
                  <a:pt x="12993" y="14655"/>
                </a:lnTo>
                <a:lnTo>
                  <a:pt x="13311" y="14410"/>
                </a:lnTo>
                <a:lnTo>
                  <a:pt x="13604" y="14142"/>
                </a:lnTo>
                <a:lnTo>
                  <a:pt x="13872" y="13873"/>
                </a:lnTo>
                <a:lnTo>
                  <a:pt x="14166" y="13604"/>
                </a:lnTo>
                <a:lnTo>
                  <a:pt x="14410" y="13311"/>
                </a:lnTo>
                <a:lnTo>
                  <a:pt x="14654" y="12994"/>
                </a:lnTo>
                <a:lnTo>
                  <a:pt x="14874" y="12676"/>
                </a:lnTo>
                <a:lnTo>
                  <a:pt x="15094" y="12359"/>
                </a:lnTo>
                <a:lnTo>
                  <a:pt x="15289" y="12017"/>
                </a:lnTo>
                <a:lnTo>
                  <a:pt x="15460" y="11650"/>
                </a:lnTo>
                <a:lnTo>
                  <a:pt x="15631" y="11309"/>
                </a:lnTo>
                <a:lnTo>
                  <a:pt x="15777" y="10918"/>
                </a:lnTo>
                <a:lnTo>
                  <a:pt x="15900" y="10551"/>
                </a:lnTo>
                <a:lnTo>
                  <a:pt x="16022" y="10161"/>
                </a:lnTo>
                <a:lnTo>
                  <a:pt x="16095" y="9770"/>
                </a:lnTo>
                <a:lnTo>
                  <a:pt x="16168" y="9379"/>
                </a:lnTo>
                <a:lnTo>
                  <a:pt x="16217" y="8964"/>
                </a:lnTo>
                <a:lnTo>
                  <a:pt x="16266" y="8549"/>
                </a:lnTo>
                <a:lnTo>
                  <a:pt x="16266" y="8134"/>
                </a:lnTo>
                <a:lnTo>
                  <a:pt x="16266" y="7718"/>
                </a:lnTo>
                <a:lnTo>
                  <a:pt x="16217" y="7303"/>
                </a:lnTo>
                <a:lnTo>
                  <a:pt x="16168" y="6888"/>
                </a:lnTo>
                <a:lnTo>
                  <a:pt x="16095" y="6497"/>
                </a:lnTo>
                <a:lnTo>
                  <a:pt x="16022" y="6106"/>
                </a:lnTo>
                <a:lnTo>
                  <a:pt x="15900" y="5716"/>
                </a:lnTo>
                <a:lnTo>
                  <a:pt x="15777" y="5349"/>
                </a:lnTo>
                <a:lnTo>
                  <a:pt x="15631" y="4959"/>
                </a:lnTo>
                <a:lnTo>
                  <a:pt x="15460" y="4617"/>
                </a:lnTo>
                <a:lnTo>
                  <a:pt x="15289" y="4250"/>
                </a:lnTo>
                <a:lnTo>
                  <a:pt x="15094" y="3908"/>
                </a:lnTo>
                <a:lnTo>
                  <a:pt x="14874" y="3591"/>
                </a:lnTo>
                <a:lnTo>
                  <a:pt x="14654" y="3273"/>
                </a:lnTo>
                <a:lnTo>
                  <a:pt x="14410" y="2956"/>
                </a:lnTo>
                <a:lnTo>
                  <a:pt x="14166" y="2663"/>
                </a:lnTo>
                <a:lnTo>
                  <a:pt x="13872" y="2394"/>
                </a:lnTo>
                <a:lnTo>
                  <a:pt x="13604" y="2125"/>
                </a:lnTo>
                <a:lnTo>
                  <a:pt x="13311" y="1857"/>
                </a:lnTo>
                <a:lnTo>
                  <a:pt x="12993" y="1613"/>
                </a:lnTo>
                <a:lnTo>
                  <a:pt x="12676" y="1393"/>
                </a:lnTo>
                <a:lnTo>
                  <a:pt x="12358" y="1173"/>
                </a:lnTo>
                <a:lnTo>
                  <a:pt x="12016" y="978"/>
                </a:lnTo>
                <a:lnTo>
                  <a:pt x="11650" y="807"/>
                </a:lnTo>
                <a:lnTo>
                  <a:pt x="11308" y="636"/>
                </a:lnTo>
                <a:lnTo>
                  <a:pt x="10942" y="489"/>
                </a:lnTo>
                <a:lnTo>
                  <a:pt x="10551" y="367"/>
                </a:lnTo>
                <a:lnTo>
                  <a:pt x="10160" y="245"/>
                </a:lnTo>
                <a:lnTo>
                  <a:pt x="9769" y="172"/>
                </a:lnTo>
                <a:lnTo>
                  <a:pt x="9379" y="98"/>
                </a:lnTo>
                <a:lnTo>
                  <a:pt x="8963" y="50"/>
                </a:lnTo>
                <a:lnTo>
                  <a:pt x="8548"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Work Sans" panose="020B0604020202020204" charset="0"/>
            </a:endParaRPr>
          </a:p>
        </p:txBody>
      </p:sp>
      <p:sp>
        <p:nvSpPr>
          <p:cNvPr id="170" name="Google Shape;477;p38">
            <a:extLst>
              <a:ext uri="{FF2B5EF4-FFF2-40B4-BE49-F238E27FC236}">
                <a16:creationId xmlns:a16="http://schemas.microsoft.com/office/drawing/2014/main" id="{68BDCDAE-6D9F-4717-9F1E-EE10101E309D}"/>
              </a:ext>
            </a:extLst>
          </p:cNvPr>
          <p:cNvSpPr/>
          <p:nvPr/>
        </p:nvSpPr>
        <p:spPr>
          <a:xfrm>
            <a:off x="4616716" y="2331295"/>
            <a:ext cx="287834" cy="303459"/>
          </a:xfrm>
          <a:custGeom>
            <a:avLst/>
            <a:gdLst/>
            <a:ahLst/>
            <a:cxnLst/>
            <a:rect l="l" t="t" r="r" b="b"/>
            <a:pathLst>
              <a:path w="15290" h="16120" extrusionOk="0">
                <a:moveTo>
                  <a:pt x="7645" y="1"/>
                </a:moveTo>
                <a:lnTo>
                  <a:pt x="7303" y="25"/>
                </a:lnTo>
                <a:lnTo>
                  <a:pt x="7010" y="98"/>
                </a:lnTo>
                <a:lnTo>
                  <a:pt x="6766" y="172"/>
                </a:lnTo>
                <a:lnTo>
                  <a:pt x="6546" y="294"/>
                </a:lnTo>
                <a:lnTo>
                  <a:pt x="6351" y="391"/>
                </a:lnTo>
                <a:lnTo>
                  <a:pt x="6204" y="538"/>
                </a:lnTo>
                <a:lnTo>
                  <a:pt x="6058" y="660"/>
                </a:lnTo>
                <a:lnTo>
                  <a:pt x="5960" y="782"/>
                </a:lnTo>
                <a:lnTo>
                  <a:pt x="5569" y="856"/>
                </a:lnTo>
                <a:lnTo>
                  <a:pt x="5203" y="978"/>
                </a:lnTo>
                <a:lnTo>
                  <a:pt x="4885" y="1149"/>
                </a:lnTo>
                <a:lnTo>
                  <a:pt x="4617" y="1320"/>
                </a:lnTo>
                <a:lnTo>
                  <a:pt x="4372" y="1539"/>
                </a:lnTo>
                <a:lnTo>
                  <a:pt x="4177" y="1759"/>
                </a:lnTo>
                <a:lnTo>
                  <a:pt x="4030" y="2028"/>
                </a:lnTo>
                <a:lnTo>
                  <a:pt x="3908" y="2296"/>
                </a:lnTo>
                <a:lnTo>
                  <a:pt x="3811" y="2565"/>
                </a:lnTo>
                <a:lnTo>
                  <a:pt x="3737" y="2834"/>
                </a:lnTo>
                <a:lnTo>
                  <a:pt x="3689" y="3127"/>
                </a:lnTo>
                <a:lnTo>
                  <a:pt x="3640" y="3420"/>
                </a:lnTo>
                <a:lnTo>
                  <a:pt x="3640" y="3713"/>
                </a:lnTo>
                <a:lnTo>
                  <a:pt x="3640" y="3982"/>
                </a:lnTo>
                <a:lnTo>
                  <a:pt x="3689" y="4495"/>
                </a:lnTo>
                <a:lnTo>
                  <a:pt x="3689" y="4519"/>
                </a:lnTo>
                <a:lnTo>
                  <a:pt x="3566" y="4568"/>
                </a:lnTo>
                <a:lnTo>
                  <a:pt x="3469" y="4666"/>
                </a:lnTo>
                <a:lnTo>
                  <a:pt x="3395" y="4812"/>
                </a:lnTo>
                <a:lnTo>
                  <a:pt x="3322" y="4983"/>
                </a:lnTo>
                <a:lnTo>
                  <a:pt x="3273" y="5178"/>
                </a:lnTo>
                <a:lnTo>
                  <a:pt x="3249" y="5398"/>
                </a:lnTo>
                <a:lnTo>
                  <a:pt x="3224" y="5642"/>
                </a:lnTo>
                <a:lnTo>
                  <a:pt x="3249" y="5887"/>
                </a:lnTo>
                <a:lnTo>
                  <a:pt x="3298" y="6155"/>
                </a:lnTo>
                <a:lnTo>
                  <a:pt x="3347" y="6400"/>
                </a:lnTo>
                <a:lnTo>
                  <a:pt x="3444" y="6619"/>
                </a:lnTo>
                <a:lnTo>
                  <a:pt x="3542" y="6790"/>
                </a:lnTo>
                <a:lnTo>
                  <a:pt x="3640" y="6961"/>
                </a:lnTo>
                <a:lnTo>
                  <a:pt x="3762" y="7059"/>
                </a:lnTo>
                <a:lnTo>
                  <a:pt x="3884" y="7132"/>
                </a:lnTo>
                <a:lnTo>
                  <a:pt x="4030" y="7132"/>
                </a:lnTo>
                <a:lnTo>
                  <a:pt x="4104" y="7108"/>
                </a:lnTo>
                <a:lnTo>
                  <a:pt x="4275" y="7523"/>
                </a:lnTo>
                <a:lnTo>
                  <a:pt x="4494" y="7889"/>
                </a:lnTo>
                <a:lnTo>
                  <a:pt x="4714" y="8256"/>
                </a:lnTo>
                <a:lnTo>
                  <a:pt x="4983" y="8598"/>
                </a:lnTo>
                <a:lnTo>
                  <a:pt x="5252" y="8891"/>
                </a:lnTo>
                <a:lnTo>
                  <a:pt x="5545" y="9159"/>
                </a:lnTo>
                <a:lnTo>
                  <a:pt x="5862" y="9404"/>
                </a:lnTo>
                <a:lnTo>
                  <a:pt x="6180" y="9623"/>
                </a:lnTo>
                <a:lnTo>
                  <a:pt x="6180" y="10698"/>
                </a:lnTo>
                <a:lnTo>
                  <a:pt x="5667" y="10747"/>
                </a:lnTo>
                <a:lnTo>
                  <a:pt x="5081" y="10845"/>
                </a:lnTo>
                <a:lnTo>
                  <a:pt x="4519" y="10967"/>
                </a:lnTo>
                <a:lnTo>
                  <a:pt x="3957" y="11089"/>
                </a:lnTo>
                <a:lnTo>
                  <a:pt x="3420" y="11260"/>
                </a:lnTo>
                <a:lnTo>
                  <a:pt x="2931" y="11455"/>
                </a:lnTo>
                <a:lnTo>
                  <a:pt x="2467" y="11675"/>
                </a:lnTo>
                <a:lnTo>
                  <a:pt x="2028" y="11919"/>
                </a:lnTo>
                <a:lnTo>
                  <a:pt x="1637" y="12188"/>
                </a:lnTo>
                <a:lnTo>
                  <a:pt x="1271" y="12456"/>
                </a:lnTo>
                <a:lnTo>
                  <a:pt x="953" y="12774"/>
                </a:lnTo>
                <a:lnTo>
                  <a:pt x="684" y="13116"/>
                </a:lnTo>
                <a:lnTo>
                  <a:pt x="440" y="13458"/>
                </a:lnTo>
                <a:lnTo>
                  <a:pt x="269" y="13849"/>
                </a:lnTo>
                <a:lnTo>
                  <a:pt x="123" y="14239"/>
                </a:lnTo>
                <a:lnTo>
                  <a:pt x="49" y="14679"/>
                </a:lnTo>
                <a:lnTo>
                  <a:pt x="1" y="15119"/>
                </a:lnTo>
                <a:lnTo>
                  <a:pt x="49" y="15167"/>
                </a:lnTo>
                <a:lnTo>
                  <a:pt x="245" y="15265"/>
                </a:lnTo>
                <a:lnTo>
                  <a:pt x="416" y="15338"/>
                </a:lnTo>
                <a:lnTo>
                  <a:pt x="636" y="15436"/>
                </a:lnTo>
                <a:lnTo>
                  <a:pt x="904" y="15534"/>
                </a:lnTo>
                <a:lnTo>
                  <a:pt x="1271" y="15607"/>
                </a:lnTo>
                <a:lnTo>
                  <a:pt x="1710" y="15705"/>
                </a:lnTo>
                <a:lnTo>
                  <a:pt x="2223" y="15802"/>
                </a:lnTo>
                <a:lnTo>
                  <a:pt x="2834" y="15876"/>
                </a:lnTo>
                <a:lnTo>
                  <a:pt x="3566" y="15973"/>
                </a:lnTo>
                <a:lnTo>
                  <a:pt x="4397" y="16022"/>
                </a:lnTo>
                <a:lnTo>
                  <a:pt x="5325" y="16071"/>
                </a:lnTo>
                <a:lnTo>
                  <a:pt x="6399" y="16096"/>
                </a:lnTo>
                <a:lnTo>
                  <a:pt x="7621" y="16120"/>
                </a:lnTo>
                <a:lnTo>
                  <a:pt x="8817" y="16096"/>
                </a:lnTo>
                <a:lnTo>
                  <a:pt x="9892" y="16071"/>
                </a:lnTo>
                <a:lnTo>
                  <a:pt x="10844" y="16022"/>
                </a:lnTo>
                <a:lnTo>
                  <a:pt x="11675" y="15973"/>
                </a:lnTo>
                <a:lnTo>
                  <a:pt x="12408" y="15876"/>
                </a:lnTo>
                <a:lnTo>
                  <a:pt x="13018" y="15802"/>
                </a:lnTo>
                <a:lnTo>
                  <a:pt x="13555" y="15705"/>
                </a:lnTo>
                <a:lnTo>
                  <a:pt x="13995" y="15607"/>
                </a:lnTo>
                <a:lnTo>
                  <a:pt x="14361" y="15534"/>
                </a:lnTo>
                <a:lnTo>
                  <a:pt x="14654" y="15436"/>
                </a:lnTo>
                <a:lnTo>
                  <a:pt x="14874" y="15338"/>
                </a:lnTo>
                <a:lnTo>
                  <a:pt x="15045" y="15265"/>
                </a:lnTo>
                <a:lnTo>
                  <a:pt x="15216" y="15167"/>
                </a:lnTo>
                <a:lnTo>
                  <a:pt x="15289" y="15119"/>
                </a:lnTo>
                <a:lnTo>
                  <a:pt x="15241" y="14655"/>
                </a:lnTo>
                <a:lnTo>
                  <a:pt x="15167" y="14215"/>
                </a:lnTo>
                <a:lnTo>
                  <a:pt x="15045" y="13800"/>
                </a:lnTo>
                <a:lnTo>
                  <a:pt x="14874" y="13409"/>
                </a:lnTo>
                <a:lnTo>
                  <a:pt x="14630" y="13043"/>
                </a:lnTo>
                <a:lnTo>
                  <a:pt x="14361" y="12701"/>
                </a:lnTo>
                <a:lnTo>
                  <a:pt x="14044" y="12408"/>
                </a:lnTo>
                <a:lnTo>
                  <a:pt x="13678" y="12115"/>
                </a:lnTo>
                <a:lnTo>
                  <a:pt x="13287" y="11846"/>
                </a:lnTo>
                <a:lnTo>
                  <a:pt x="12847" y="11626"/>
                </a:lnTo>
                <a:lnTo>
                  <a:pt x="12359" y="11406"/>
                </a:lnTo>
                <a:lnTo>
                  <a:pt x="11846" y="11235"/>
                </a:lnTo>
                <a:lnTo>
                  <a:pt x="11284" y="11064"/>
                </a:lnTo>
                <a:lnTo>
                  <a:pt x="10698" y="10942"/>
                </a:lnTo>
                <a:lnTo>
                  <a:pt x="10063" y="10820"/>
                </a:lnTo>
                <a:lnTo>
                  <a:pt x="9428" y="10747"/>
                </a:lnTo>
                <a:lnTo>
                  <a:pt x="9110" y="10722"/>
                </a:lnTo>
                <a:lnTo>
                  <a:pt x="9110" y="9623"/>
                </a:lnTo>
                <a:lnTo>
                  <a:pt x="9428" y="9404"/>
                </a:lnTo>
                <a:lnTo>
                  <a:pt x="9745" y="9159"/>
                </a:lnTo>
                <a:lnTo>
                  <a:pt x="10039" y="8891"/>
                </a:lnTo>
                <a:lnTo>
                  <a:pt x="10332" y="8598"/>
                </a:lnTo>
                <a:lnTo>
                  <a:pt x="10576" y="8256"/>
                </a:lnTo>
                <a:lnTo>
                  <a:pt x="10796" y="7889"/>
                </a:lnTo>
                <a:lnTo>
                  <a:pt x="11015" y="7523"/>
                </a:lnTo>
                <a:lnTo>
                  <a:pt x="11186" y="7108"/>
                </a:lnTo>
                <a:lnTo>
                  <a:pt x="11260" y="7132"/>
                </a:lnTo>
                <a:lnTo>
                  <a:pt x="11406" y="7132"/>
                </a:lnTo>
                <a:lnTo>
                  <a:pt x="11528" y="7059"/>
                </a:lnTo>
                <a:lnTo>
                  <a:pt x="11650" y="6961"/>
                </a:lnTo>
                <a:lnTo>
                  <a:pt x="11748" y="6790"/>
                </a:lnTo>
                <a:lnTo>
                  <a:pt x="11846" y="6619"/>
                </a:lnTo>
                <a:lnTo>
                  <a:pt x="11944" y="6400"/>
                </a:lnTo>
                <a:lnTo>
                  <a:pt x="11992" y="6155"/>
                </a:lnTo>
                <a:lnTo>
                  <a:pt x="12041" y="5887"/>
                </a:lnTo>
                <a:lnTo>
                  <a:pt x="12066" y="5642"/>
                </a:lnTo>
                <a:lnTo>
                  <a:pt x="12041" y="5398"/>
                </a:lnTo>
                <a:lnTo>
                  <a:pt x="12017" y="5203"/>
                </a:lnTo>
                <a:lnTo>
                  <a:pt x="11968" y="5007"/>
                </a:lnTo>
                <a:lnTo>
                  <a:pt x="11919" y="4836"/>
                </a:lnTo>
                <a:lnTo>
                  <a:pt x="11846" y="4690"/>
                </a:lnTo>
                <a:lnTo>
                  <a:pt x="11748" y="4592"/>
                </a:lnTo>
                <a:lnTo>
                  <a:pt x="11626" y="4519"/>
                </a:lnTo>
                <a:lnTo>
                  <a:pt x="11699" y="4153"/>
                </a:lnTo>
                <a:lnTo>
                  <a:pt x="11724" y="3811"/>
                </a:lnTo>
                <a:lnTo>
                  <a:pt x="11724" y="3493"/>
                </a:lnTo>
                <a:lnTo>
                  <a:pt x="11724" y="3200"/>
                </a:lnTo>
                <a:lnTo>
                  <a:pt x="11699" y="2907"/>
                </a:lnTo>
                <a:lnTo>
                  <a:pt x="11650" y="2638"/>
                </a:lnTo>
                <a:lnTo>
                  <a:pt x="11577" y="2394"/>
                </a:lnTo>
                <a:lnTo>
                  <a:pt x="11504" y="2150"/>
                </a:lnTo>
                <a:lnTo>
                  <a:pt x="11406" y="1930"/>
                </a:lnTo>
                <a:lnTo>
                  <a:pt x="11309" y="1710"/>
                </a:lnTo>
                <a:lnTo>
                  <a:pt x="11186" y="1515"/>
                </a:lnTo>
                <a:lnTo>
                  <a:pt x="11040" y="1344"/>
                </a:lnTo>
                <a:lnTo>
                  <a:pt x="10893" y="1173"/>
                </a:lnTo>
                <a:lnTo>
                  <a:pt x="10747" y="1026"/>
                </a:lnTo>
                <a:lnTo>
                  <a:pt x="10429" y="758"/>
                </a:lnTo>
                <a:lnTo>
                  <a:pt x="10063" y="562"/>
                </a:lnTo>
                <a:lnTo>
                  <a:pt x="9697" y="367"/>
                </a:lnTo>
                <a:lnTo>
                  <a:pt x="9330" y="245"/>
                </a:lnTo>
                <a:lnTo>
                  <a:pt x="8964" y="147"/>
                </a:lnTo>
                <a:lnTo>
                  <a:pt x="8598" y="74"/>
                </a:lnTo>
                <a:lnTo>
                  <a:pt x="8256" y="25"/>
                </a:lnTo>
                <a:lnTo>
                  <a:pt x="7938"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Work Sans" panose="020B0604020202020204" charset="0"/>
            </a:endParaRPr>
          </a:p>
        </p:txBody>
      </p:sp>
      <p:sp>
        <p:nvSpPr>
          <p:cNvPr id="171" name="Google Shape;571;p38">
            <a:extLst>
              <a:ext uri="{FF2B5EF4-FFF2-40B4-BE49-F238E27FC236}">
                <a16:creationId xmlns:a16="http://schemas.microsoft.com/office/drawing/2014/main" id="{C758CDA9-54F6-4F00-996C-4D0EB8FDE54C}"/>
              </a:ext>
            </a:extLst>
          </p:cNvPr>
          <p:cNvSpPr/>
          <p:nvPr/>
        </p:nvSpPr>
        <p:spPr>
          <a:xfrm>
            <a:off x="2979878" y="2289355"/>
            <a:ext cx="373120" cy="349428"/>
          </a:xfrm>
          <a:custGeom>
            <a:avLst/>
            <a:gdLst/>
            <a:ahLst/>
            <a:cxnLst/>
            <a:rect l="l" t="t" r="r" b="b"/>
            <a:pathLst>
              <a:path w="13995" h="15094" extrusionOk="0">
                <a:moveTo>
                  <a:pt x="5691" y="5740"/>
                </a:moveTo>
                <a:lnTo>
                  <a:pt x="5764" y="5764"/>
                </a:lnTo>
                <a:lnTo>
                  <a:pt x="5813" y="5837"/>
                </a:lnTo>
                <a:lnTo>
                  <a:pt x="5862" y="5886"/>
                </a:lnTo>
                <a:lnTo>
                  <a:pt x="5935" y="6082"/>
                </a:lnTo>
                <a:lnTo>
                  <a:pt x="5959" y="6301"/>
                </a:lnTo>
                <a:lnTo>
                  <a:pt x="5935" y="6521"/>
                </a:lnTo>
                <a:lnTo>
                  <a:pt x="5862" y="6692"/>
                </a:lnTo>
                <a:lnTo>
                  <a:pt x="5813" y="6765"/>
                </a:lnTo>
                <a:lnTo>
                  <a:pt x="5764" y="6814"/>
                </a:lnTo>
                <a:lnTo>
                  <a:pt x="5691" y="6839"/>
                </a:lnTo>
                <a:lnTo>
                  <a:pt x="5642" y="6863"/>
                </a:lnTo>
                <a:lnTo>
                  <a:pt x="5569" y="6839"/>
                </a:lnTo>
                <a:lnTo>
                  <a:pt x="5520" y="6814"/>
                </a:lnTo>
                <a:lnTo>
                  <a:pt x="5446" y="6765"/>
                </a:lnTo>
                <a:lnTo>
                  <a:pt x="5398" y="6692"/>
                </a:lnTo>
                <a:lnTo>
                  <a:pt x="5349" y="6521"/>
                </a:lnTo>
                <a:lnTo>
                  <a:pt x="5324" y="6301"/>
                </a:lnTo>
                <a:lnTo>
                  <a:pt x="5349" y="6082"/>
                </a:lnTo>
                <a:lnTo>
                  <a:pt x="5398" y="5886"/>
                </a:lnTo>
                <a:lnTo>
                  <a:pt x="5446" y="5837"/>
                </a:lnTo>
                <a:lnTo>
                  <a:pt x="5520" y="5764"/>
                </a:lnTo>
                <a:lnTo>
                  <a:pt x="5569" y="5740"/>
                </a:lnTo>
                <a:close/>
                <a:moveTo>
                  <a:pt x="8402" y="5740"/>
                </a:moveTo>
                <a:lnTo>
                  <a:pt x="8475" y="5764"/>
                </a:lnTo>
                <a:lnTo>
                  <a:pt x="8524" y="5837"/>
                </a:lnTo>
                <a:lnTo>
                  <a:pt x="8573" y="5886"/>
                </a:lnTo>
                <a:lnTo>
                  <a:pt x="8621" y="6082"/>
                </a:lnTo>
                <a:lnTo>
                  <a:pt x="8646" y="6301"/>
                </a:lnTo>
                <a:lnTo>
                  <a:pt x="8621" y="6521"/>
                </a:lnTo>
                <a:lnTo>
                  <a:pt x="8573" y="6692"/>
                </a:lnTo>
                <a:lnTo>
                  <a:pt x="8524" y="6765"/>
                </a:lnTo>
                <a:lnTo>
                  <a:pt x="8475" y="6814"/>
                </a:lnTo>
                <a:lnTo>
                  <a:pt x="8402" y="6839"/>
                </a:lnTo>
                <a:lnTo>
                  <a:pt x="8328" y="6863"/>
                </a:lnTo>
                <a:lnTo>
                  <a:pt x="8280" y="6839"/>
                </a:lnTo>
                <a:lnTo>
                  <a:pt x="8206" y="6814"/>
                </a:lnTo>
                <a:lnTo>
                  <a:pt x="8157" y="6765"/>
                </a:lnTo>
                <a:lnTo>
                  <a:pt x="8109" y="6692"/>
                </a:lnTo>
                <a:lnTo>
                  <a:pt x="8035" y="6521"/>
                </a:lnTo>
                <a:lnTo>
                  <a:pt x="8011" y="6301"/>
                </a:lnTo>
                <a:lnTo>
                  <a:pt x="8035" y="6082"/>
                </a:lnTo>
                <a:lnTo>
                  <a:pt x="8109" y="5886"/>
                </a:lnTo>
                <a:lnTo>
                  <a:pt x="8157" y="5837"/>
                </a:lnTo>
                <a:lnTo>
                  <a:pt x="8206" y="5764"/>
                </a:lnTo>
                <a:lnTo>
                  <a:pt x="8280" y="5740"/>
                </a:lnTo>
                <a:close/>
                <a:moveTo>
                  <a:pt x="9867" y="2931"/>
                </a:moveTo>
                <a:lnTo>
                  <a:pt x="9867" y="4421"/>
                </a:lnTo>
                <a:lnTo>
                  <a:pt x="11552" y="4421"/>
                </a:lnTo>
                <a:lnTo>
                  <a:pt x="11552" y="6033"/>
                </a:lnTo>
                <a:lnTo>
                  <a:pt x="7229" y="4225"/>
                </a:lnTo>
                <a:lnTo>
                  <a:pt x="7229" y="9867"/>
                </a:lnTo>
                <a:lnTo>
                  <a:pt x="7205" y="9965"/>
                </a:lnTo>
                <a:lnTo>
                  <a:pt x="7156" y="10063"/>
                </a:lnTo>
                <a:lnTo>
                  <a:pt x="7083" y="10111"/>
                </a:lnTo>
                <a:lnTo>
                  <a:pt x="6887" y="10111"/>
                </a:lnTo>
                <a:lnTo>
                  <a:pt x="6814" y="10063"/>
                </a:lnTo>
                <a:lnTo>
                  <a:pt x="6765" y="9965"/>
                </a:lnTo>
                <a:lnTo>
                  <a:pt x="6741" y="9867"/>
                </a:lnTo>
                <a:lnTo>
                  <a:pt x="6741" y="4225"/>
                </a:lnTo>
                <a:lnTo>
                  <a:pt x="2418" y="6033"/>
                </a:lnTo>
                <a:lnTo>
                  <a:pt x="2418" y="4421"/>
                </a:lnTo>
                <a:lnTo>
                  <a:pt x="4103" y="4421"/>
                </a:lnTo>
                <a:lnTo>
                  <a:pt x="4103" y="2931"/>
                </a:lnTo>
                <a:close/>
                <a:moveTo>
                  <a:pt x="5520" y="0"/>
                </a:moveTo>
                <a:lnTo>
                  <a:pt x="5520" y="2027"/>
                </a:lnTo>
                <a:lnTo>
                  <a:pt x="3151" y="2027"/>
                </a:lnTo>
                <a:lnTo>
                  <a:pt x="3151" y="3542"/>
                </a:lnTo>
                <a:lnTo>
                  <a:pt x="1466" y="3542"/>
                </a:lnTo>
                <a:lnTo>
                  <a:pt x="1466" y="6423"/>
                </a:lnTo>
                <a:lnTo>
                  <a:pt x="586" y="6765"/>
                </a:lnTo>
                <a:lnTo>
                  <a:pt x="415" y="6863"/>
                </a:lnTo>
                <a:lnTo>
                  <a:pt x="269" y="6985"/>
                </a:lnTo>
                <a:lnTo>
                  <a:pt x="147" y="7132"/>
                </a:lnTo>
                <a:lnTo>
                  <a:pt x="49" y="7278"/>
                </a:lnTo>
                <a:lnTo>
                  <a:pt x="0" y="7425"/>
                </a:lnTo>
                <a:lnTo>
                  <a:pt x="0" y="7596"/>
                </a:lnTo>
                <a:lnTo>
                  <a:pt x="0" y="7791"/>
                </a:lnTo>
                <a:lnTo>
                  <a:pt x="73" y="7987"/>
                </a:lnTo>
                <a:lnTo>
                  <a:pt x="1514" y="11308"/>
                </a:lnTo>
                <a:lnTo>
                  <a:pt x="1514" y="14874"/>
                </a:lnTo>
                <a:lnTo>
                  <a:pt x="1759" y="14752"/>
                </a:lnTo>
                <a:lnTo>
                  <a:pt x="2052" y="14630"/>
                </a:lnTo>
                <a:lnTo>
                  <a:pt x="2247" y="14581"/>
                </a:lnTo>
                <a:lnTo>
                  <a:pt x="2442" y="14556"/>
                </a:lnTo>
                <a:lnTo>
                  <a:pt x="2662" y="14532"/>
                </a:lnTo>
                <a:lnTo>
                  <a:pt x="2882" y="14508"/>
                </a:lnTo>
                <a:lnTo>
                  <a:pt x="3175" y="14532"/>
                </a:lnTo>
                <a:lnTo>
                  <a:pt x="3419" y="14556"/>
                </a:lnTo>
                <a:lnTo>
                  <a:pt x="3639" y="14605"/>
                </a:lnTo>
                <a:lnTo>
                  <a:pt x="3835" y="14678"/>
                </a:lnTo>
                <a:lnTo>
                  <a:pt x="4152" y="14801"/>
                </a:lnTo>
                <a:lnTo>
                  <a:pt x="4396" y="14947"/>
                </a:lnTo>
                <a:lnTo>
                  <a:pt x="4543" y="15020"/>
                </a:lnTo>
                <a:lnTo>
                  <a:pt x="4641" y="15069"/>
                </a:lnTo>
                <a:lnTo>
                  <a:pt x="4787" y="15094"/>
                </a:lnTo>
                <a:lnTo>
                  <a:pt x="5105" y="15094"/>
                </a:lnTo>
                <a:lnTo>
                  <a:pt x="5227" y="15069"/>
                </a:lnTo>
                <a:lnTo>
                  <a:pt x="5349" y="15020"/>
                </a:lnTo>
                <a:lnTo>
                  <a:pt x="5471" y="14947"/>
                </a:lnTo>
                <a:lnTo>
                  <a:pt x="5740" y="14801"/>
                </a:lnTo>
                <a:lnTo>
                  <a:pt x="6057" y="14678"/>
                </a:lnTo>
                <a:lnTo>
                  <a:pt x="6252" y="14605"/>
                </a:lnTo>
                <a:lnTo>
                  <a:pt x="6472" y="14556"/>
                </a:lnTo>
                <a:lnTo>
                  <a:pt x="6716" y="14532"/>
                </a:lnTo>
                <a:lnTo>
                  <a:pt x="6985" y="14508"/>
                </a:lnTo>
                <a:lnTo>
                  <a:pt x="7254" y="14532"/>
                </a:lnTo>
                <a:lnTo>
                  <a:pt x="7498" y="14556"/>
                </a:lnTo>
                <a:lnTo>
                  <a:pt x="7718" y="14605"/>
                </a:lnTo>
                <a:lnTo>
                  <a:pt x="7913" y="14678"/>
                </a:lnTo>
                <a:lnTo>
                  <a:pt x="8255" y="14801"/>
                </a:lnTo>
                <a:lnTo>
                  <a:pt x="8499" y="14947"/>
                </a:lnTo>
                <a:lnTo>
                  <a:pt x="8621" y="15020"/>
                </a:lnTo>
                <a:lnTo>
                  <a:pt x="8744" y="15069"/>
                </a:lnTo>
                <a:lnTo>
                  <a:pt x="8866" y="15094"/>
                </a:lnTo>
                <a:lnTo>
                  <a:pt x="9183" y="15094"/>
                </a:lnTo>
                <a:lnTo>
                  <a:pt x="9330" y="15069"/>
                </a:lnTo>
                <a:lnTo>
                  <a:pt x="9427" y="15020"/>
                </a:lnTo>
                <a:lnTo>
                  <a:pt x="9574" y="14947"/>
                </a:lnTo>
                <a:lnTo>
                  <a:pt x="9818" y="14801"/>
                </a:lnTo>
                <a:lnTo>
                  <a:pt x="10136" y="14678"/>
                </a:lnTo>
                <a:lnTo>
                  <a:pt x="10331" y="14605"/>
                </a:lnTo>
                <a:lnTo>
                  <a:pt x="10551" y="14556"/>
                </a:lnTo>
                <a:lnTo>
                  <a:pt x="10795" y="14532"/>
                </a:lnTo>
                <a:lnTo>
                  <a:pt x="11088" y="14508"/>
                </a:lnTo>
                <a:lnTo>
                  <a:pt x="11308" y="14532"/>
                </a:lnTo>
                <a:lnTo>
                  <a:pt x="11528" y="14556"/>
                </a:lnTo>
                <a:lnTo>
                  <a:pt x="11723" y="14581"/>
                </a:lnTo>
                <a:lnTo>
                  <a:pt x="11919" y="14630"/>
                </a:lnTo>
                <a:lnTo>
                  <a:pt x="12212" y="14752"/>
                </a:lnTo>
                <a:lnTo>
                  <a:pt x="12456" y="14874"/>
                </a:lnTo>
                <a:lnTo>
                  <a:pt x="12456" y="11308"/>
                </a:lnTo>
                <a:lnTo>
                  <a:pt x="13897" y="7987"/>
                </a:lnTo>
                <a:lnTo>
                  <a:pt x="13970" y="7791"/>
                </a:lnTo>
                <a:lnTo>
                  <a:pt x="13995" y="7596"/>
                </a:lnTo>
                <a:lnTo>
                  <a:pt x="13970" y="7425"/>
                </a:lnTo>
                <a:lnTo>
                  <a:pt x="13921" y="7278"/>
                </a:lnTo>
                <a:lnTo>
                  <a:pt x="13824" y="7132"/>
                </a:lnTo>
                <a:lnTo>
                  <a:pt x="13701" y="6985"/>
                </a:lnTo>
                <a:lnTo>
                  <a:pt x="13555" y="6863"/>
                </a:lnTo>
                <a:lnTo>
                  <a:pt x="13384" y="6765"/>
                </a:lnTo>
                <a:lnTo>
                  <a:pt x="12505" y="6423"/>
                </a:lnTo>
                <a:lnTo>
                  <a:pt x="12505" y="3542"/>
                </a:lnTo>
                <a:lnTo>
                  <a:pt x="10820" y="3542"/>
                </a:lnTo>
                <a:lnTo>
                  <a:pt x="10820" y="2027"/>
                </a:lnTo>
                <a:lnTo>
                  <a:pt x="8450" y="2027"/>
                </a:lnTo>
                <a:lnTo>
                  <a:pt x="8450"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Work Sans" panose="020B0604020202020204" charset="0"/>
            </a:endParaRPr>
          </a:p>
        </p:txBody>
      </p:sp>
      <p:grpSp>
        <p:nvGrpSpPr>
          <p:cNvPr id="172" name="Google Shape;579;p38">
            <a:extLst>
              <a:ext uri="{FF2B5EF4-FFF2-40B4-BE49-F238E27FC236}">
                <a16:creationId xmlns:a16="http://schemas.microsoft.com/office/drawing/2014/main" id="{8667E0B6-781D-42B2-BC06-6D2E98C05BAA}"/>
              </a:ext>
            </a:extLst>
          </p:cNvPr>
          <p:cNvGrpSpPr/>
          <p:nvPr/>
        </p:nvGrpSpPr>
        <p:grpSpPr>
          <a:xfrm>
            <a:off x="4616716" y="3796719"/>
            <a:ext cx="274958" cy="350352"/>
            <a:chOff x="1958100" y="4985350"/>
            <a:chExt cx="365150" cy="465275"/>
          </a:xfrm>
        </p:grpSpPr>
        <p:sp>
          <p:nvSpPr>
            <p:cNvPr id="173" name="Google Shape;580;p38">
              <a:extLst>
                <a:ext uri="{FF2B5EF4-FFF2-40B4-BE49-F238E27FC236}">
                  <a16:creationId xmlns:a16="http://schemas.microsoft.com/office/drawing/2014/main" id="{671E8E0F-FB45-447E-9B02-71A0EF9213E1}"/>
                </a:ext>
              </a:extLst>
            </p:cNvPr>
            <p:cNvSpPr/>
            <p:nvPr/>
          </p:nvSpPr>
          <p:spPr>
            <a:xfrm>
              <a:off x="1958100" y="4985350"/>
              <a:ext cx="365150" cy="465275"/>
            </a:xfrm>
            <a:custGeom>
              <a:avLst/>
              <a:gdLst/>
              <a:ahLst/>
              <a:cxnLst/>
              <a:rect l="l" t="t" r="r" b="b"/>
              <a:pathLst>
                <a:path w="14606" h="18611" extrusionOk="0">
                  <a:moveTo>
                    <a:pt x="4152" y="1734"/>
                  </a:moveTo>
                  <a:lnTo>
                    <a:pt x="4274" y="1759"/>
                  </a:lnTo>
                  <a:lnTo>
                    <a:pt x="4397" y="1783"/>
                  </a:lnTo>
                  <a:lnTo>
                    <a:pt x="4543" y="1808"/>
                  </a:lnTo>
                  <a:lnTo>
                    <a:pt x="4812" y="1930"/>
                  </a:lnTo>
                  <a:lnTo>
                    <a:pt x="5105" y="2125"/>
                  </a:lnTo>
                  <a:lnTo>
                    <a:pt x="5398" y="2394"/>
                  </a:lnTo>
                  <a:lnTo>
                    <a:pt x="5496" y="2516"/>
                  </a:lnTo>
                  <a:lnTo>
                    <a:pt x="5593" y="2638"/>
                  </a:lnTo>
                  <a:lnTo>
                    <a:pt x="5789" y="2956"/>
                  </a:lnTo>
                  <a:lnTo>
                    <a:pt x="5935" y="3322"/>
                  </a:lnTo>
                  <a:lnTo>
                    <a:pt x="6057" y="3688"/>
                  </a:lnTo>
                  <a:lnTo>
                    <a:pt x="6155" y="4079"/>
                  </a:lnTo>
                  <a:lnTo>
                    <a:pt x="6204" y="4470"/>
                  </a:lnTo>
                  <a:lnTo>
                    <a:pt x="6277" y="4836"/>
                  </a:lnTo>
                  <a:lnTo>
                    <a:pt x="6302" y="5154"/>
                  </a:lnTo>
                  <a:lnTo>
                    <a:pt x="5984" y="5129"/>
                  </a:lnTo>
                  <a:lnTo>
                    <a:pt x="5618" y="5080"/>
                  </a:lnTo>
                  <a:lnTo>
                    <a:pt x="5227" y="5007"/>
                  </a:lnTo>
                  <a:lnTo>
                    <a:pt x="4836" y="4909"/>
                  </a:lnTo>
                  <a:lnTo>
                    <a:pt x="4470" y="4787"/>
                  </a:lnTo>
                  <a:lnTo>
                    <a:pt x="4104" y="4641"/>
                  </a:lnTo>
                  <a:lnTo>
                    <a:pt x="3786" y="4445"/>
                  </a:lnTo>
                  <a:lnTo>
                    <a:pt x="3664" y="4348"/>
                  </a:lnTo>
                  <a:lnTo>
                    <a:pt x="3542" y="4250"/>
                  </a:lnTo>
                  <a:lnTo>
                    <a:pt x="3273" y="3957"/>
                  </a:lnTo>
                  <a:lnTo>
                    <a:pt x="3078" y="3664"/>
                  </a:lnTo>
                  <a:lnTo>
                    <a:pt x="2956" y="3395"/>
                  </a:lnTo>
                  <a:lnTo>
                    <a:pt x="2931" y="3273"/>
                  </a:lnTo>
                  <a:lnTo>
                    <a:pt x="2907" y="3127"/>
                  </a:lnTo>
                  <a:lnTo>
                    <a:pt x="2882" y="3004"/>
                  </a:lnTo>
                  <a:lnTo>
                    <a:pt x="2907" y="2858"/>
                  </a:lnTo>
                  <a:lnTo>
                    <a:pt x="2931" y="2736"/>
                  </a:lnTo>
                  <a:lnTo>
                    <a:pt x="2956" y="2614"/>
                  </a:lnTo>
                  <a:lnTo>
                    <a:pt x="3004" y="2492"/>
                  </a:lnTo>
                  <a:lnTo>
                    <a:pt x="3078" y="2369"/>
                  </a:lnTo>
                  <a:lnTo>
                    <a:pt x="3273" y="2125"/>
                  </a:lnTo>
                  <a:lnTo>
                    <a:pt x="3517" y="1930"/>
                  </a:lnTo>
                  <a:lnTo>
                    <a:pt x="3639" y="1857"/>
                  </a:lnTo>
                  <a:lnTo>
                    <a:pt x="3762" y="1808"/>
                  </a:lnTo>
                  <a:lnTo>
                    <a:pt x="3884" y="1783"/>
                  </a:lnTo>
                  <a:lnTo>
                    <a:pt x="4006" y="1759"/>
                  </a:lnTo>
                  <a:lnTo>
                    <a:pt x="4152" y="1734"/>
                  </a:lnTo>
                  <a:close/>
                  <a:moveTo>
                    <a:pt x="10454" y="1734"/>
                  </a:moveTo>
                  <a:lnTo>
                    <a:pt x="10600" y="1759"/>
                  </a:lnTo>
                  <a:lnTo>
                    <a:pt x="10722" y="1783"/>
                  </a:lnTo>
                  <a:lnTo>
                    <a:pt x="10844" y="1808"/>
                  </a:lnTo>
                  <a:lnTo>
                    <a:pt x="10966" y="1857"/>
                  </a:lnTo>
                  <a:lnTo>
                    <a:pt x="11089" y="1930"/>
                  </a:lnTo>
                  <a:lnTo>
                    <a:pt x="11333" y="2125"/>
                  </a:lnTo>
                  <a:lnTo>
                    <a:pt x="11528" y="2369"/>
                  </a:lnTo>
                  <a:lnTo>
                    <a:pt x="11601" y="2492"/>
                  </a:lnTo>
                  <a:lnTo>
                    <a:pt x="11650" y="2614"/>
                  </a:lnTo>
                  <a:lnTo>
                    <a:pt x="11675" y="2736"/>
                  </a:lnTo>
                  <a:lnTo>
                    <a:pt x="11699" y="2858"/>
                  </a:lnTo>
                  <a:lnTo>
                    <a:pt x="11724" y="3004"/>
                  </a:lnTo>
                  <a:lnTo>
                    <a:pt x="11699" y="3127"/>
                  </a:lnTo>
                  <a:lnTo>
                    <a:pt x="11675" y="3273"/>
                  </a:lnTo>
                  <a:lnTo>
                    <a:pt x="11650" y="3395"/>
                  </a:lnTo>
                  <a:lnTo>
                    <a:pt x="11528" y="3664"/>
                  </a:lnTo>
                  <a:lnTo>
                    <a:pt x="11333" y="3957"/>
                  </a:lnTo>
                  <a:lnTo>
                    <a:pt x="11064" y="4250"/>
                  </a:lnTo>
                  <a:lnTo>
                    <a:pt x="10942" y="4348"/>
                  </a:lnTo>
                  <a:lnTo>
                    <a:pt x="10820" y="4445"/>
                  </a:lnTo>
                  <a:lnTo>
                    <a:pt x="10502" y="4641"/>
                  </a:lnTo>
                  <a:lnTo>
                    <a:pt x="10136" y="4787"/>
                  </a:lnTo>
                  <a:lnTo>
                    <a:pt x="9770" y="4909"/>
                  </a:lnTo>
                  <a:lnTo>
                    <a:pt x="9379" y="5007"/>
                  </a:lnTo>
                  <a:lnTo>
                    <a:pt x="8988" y="5080"/>
                  </a:lnTo>
                  <a:lnTo>
                    <a:pt x="8622" y="5129"/>
                  </a:lnTo>
                  <a:lnTo>
                    <a:pt x="8304" y="5154"/>
                  </a:lnTo>
                  <a:lnTo>
                    <a:pt x="8329" y="4836"/>
                  </a:lnTo>
                  <a:lnTo>
                    <a:pt x="8402" y="4470"/>
                  </a:lnTo>
                  <a:lnTo>
                    <a:pt x="8451" y="4079"/>
                  </a:lnTo>
                  <a:lnTo>
                    <a:pt x="8549" y="3688"/>
                  </a:lnTo>
                  <a:lnTo>
                    <a:pt x="8671" y="3322"/>
                  </a:lnTo>
                  <a:lnTo>
                    <a:pt x="8817" y="2956"/>
                  </a:lnTo>
                  <a:lnTo>
                    <a:pt x="9013" y="2638"/>
                  </a:lnTo>
                  <a:lnTo>
                    <a:pt x="9110" y="2516"/>
                  </a:lnTo>
                  <a:lnTo>
                    <a:pt x="9208" y="2394"/>
                  </a:lnTo>
                  <a:lnTo>
                    <a:pt x="9501" y="2125"/>
                  </a:lnTo>
                  <a:lnTo>
                    <a:pt x="9794" y="1930"/>
                  </a:lnTo>
                  <a:lnTo>
                    <a:pt x="10063" y="1808"/>
                  </a:lnTo>
                  <a:lnTo>
                    <a:pt x="10209" y="1783"/>
                  </a:lnTo>
                  <a:lnTo>
                    <a:pt x="10331" y="1759"/>
                  </a:lnTo>
                  <a:lnTo>
                    <a:pt x="10454" y="1734"/>
                  </a:lnTo>
                  <a:close/>
                  <a:moveTo>
                    <a:pt x="3639" y="0"/>
                  </a:moveTo>
                  <a:lnTo>
                    <a:pt x="3395" y="25"/>
                  </a:lnTo>
                  <a:lnTo>
                    <a:pt x="3151" y="74"/>
                  </a:lnTo>
                  <a:lnTo>
                    <a:pt x="2907" y="147"/>
                  </a:lnTo>
                  <a:lnTo>
                    <a:pt x="2687" y="220"/>
                  </a:lnTo>
                  <a:lnTo>
                    <a:pt x="2467" y="342"/>
                  </a:lnTo>
                  <a:lnTo>
                    <a:pt x="2272" y="464"/>
                  </a:lnTo>
                  <a:lnTo>
                    <a:pt x="2101" y="611"/>
                  </a:lnTo>
                  <a:lnTo>
                    <a:pt x="1930" y="782"/>
                  </a:lnTo>
                  <a:lnTo>
                    <a:pt x="1759" y="953"/>
                  </a:lnTo>
                  <a:lnTo>
                    <a:pt x="1612" y="1124"/>
                  </a:lnTo>
                  <a:lnTo>
                    <a:pt x="1490" y="1344"/>
                  </a:lnTo>
                  <a:lnTo>
                    <a:pt x="1368" y="1539"/>
                  </a:lnTo>
                  <a:lnTo>
                    <a:pt x="1295" y="1759"/>
                  </a:lnTo>
                  <a:lnTo>
                    <a:pt x="1222" y="2003"/>
                  </a:lnTo>
                  <a:lnTo>
                    <a:pt x="1173" y="2247"/>
                  </a:lnTo>
                  <a:lnTo>
                    <a:pt x="1148" y="2492"/>
                  </a:lnTo>
                  <a:lnTo>
                    <a:pt x="1173" y="2760"/>
                  </a:lnTo>
                  <a:lnTo>
                    <a:pt x="1197" y="3029"/>
                  </a:lnTo>
                  <a:lnTo>
                    <a:pt x="1295" y="3298"/>
                  </a:lnTo>
                  <a:lnTo>
                    <a:pt x="1393" y="3566"/>
                  </a:lnTo>
                  <a:lnTo>
                    <a:pt x="1539" y="3859"/>
                  </a:lnTo>
                  <a:lnTo>
                    <a:pt x="1734" y="4152"/>
                  </a:lnTo>
                  <a:lnTo>
                    <a:pt x="1954" y="4445"/>
                  </a:lnTo>
                  <a:lnTo>
                    <a:pt x="2223" y="4739"/>
                  </a:lnTo>
                  <a:lnTo>
                    <a:pt x="2394" y="4885"/>
                  </a:lnTo>
                  <a:lnTo>
                    <a:pt x="2565" y="5007"/>
                  </a:lnTo>
                  <a:lnTo>
                    <a:pt x="2931" y="5251"/>
                  </a:lnTo>
                  <a:lnTo>
                    <a:pt x="3346" y="5471"/>
                  </a:lnTo>
                  <a:lnTo>
                    <a:pt x="3762" y="5642"/>
                  </a:lnTo>
                  <a:lnTo>
                    <a:pt x="391" y="5642"/>
                  </a:lnTo>
                  <a:lnTo>
                    <a:pt x="318" y="5667"/>
                  </a:lnTo>
                  <a:lnTo>
                    <a:pt x="220" y="5715"/>
                  </a:lnTo>
                  <a:lnTo>
                    <a:pt x="147" y="5789"/>
                  </a:lnTo>
                  <a:lnTo>
                    <a:pt x="98" y="5838"/>
                  </a:lnTo>
                  <a:lnTo>
                    <a:pt x="49" y="5935"/>
                  </a:lnTo>
                  <a:lnTo>
                    <a:pt x="25" y="6033"/>
                  </a:lnTo>
                  <a:lnTo>
                    <a:pt x="0" y="6131"/>
                  </a:lnTo>
                  <a:lnTo>
                    <a:pt x="0" y="9599"/>
                  </a:lnTo>
                  <a:lnTo>
                    <a:pt x="5325" y="9599"/>
                  </a:lnTo>
                  <a:lnTo>
                    <a:pt x="5325" y="6009"/>
                  </a:lnTo>
                  <a:lnTo>
                    <a:pt x="5813" y="6082"/>
                  </a:lnTo>
                  <a:lnTo>
                    <a:pt x="5813" y="18611"/>
                  </a:lnTo>
                  <a:lnTo>
                    <a:pt x="8793" y="18611"/>
                  </a:lnTo>
                  <a:lnTo>
                    <a:pt x="8793" y="6082"/>
                  </a:lnTo>
                  <a:lnTo>
                    <a:pt x="9281" y="6009"/>
                  </a:lnTo>
                  <a:lnTo>
                    <a:pt x="9281" y="9599"/>
                  </a:lnTo>
                  <a:lnTo>
                    <a:pt x="14605" y="9599"/>
                  </a:lnTo>
                  <a:lnTo>
                    <a:pt x="14605" y="6131"/>
                  </a:lnTo>
                  <a:lnTo>
                    <a:pt x="14581" y="6033"/>
                  </a:lnTo>
                  <a:lnTo>
                    <a:pt x="14557" y="5935"/>
                  </a:lnTo>
                  <a:lnTo>
                    <a:pt x="14508" y="5838"/>
                  </a:lnTo>
                  <a:lnTo>
                    <a:pt x="14459" y="5789"/>
                  </a:lnTo>
                  <a:lnTo>
                    <a:pt x="14386" y="5715"/>
                  </a:lnTo>
                  <a:lnTo>
                    <a:pt x="14288" y="5667"/>
                  </a:lnTo>
                  <a:lnTo>
                    <a:pt x="14215" y="5642"/>
                  </a:lnTo>
                  <a:lnTo>
                    <a:pt x="10844" y="5642"/>
                  </a:lnTo>
                  <a:lnTo>
                    <a:pt x="11259" y="5471"/>
                  </a:lnTo>
                  <a:lnTo>
                    <a:pt x="11675" y="5251"/>
                  </a:lnTo>
                  <a:lnTo>
                    <a:pt x="12041" y="5007"/>
                  </a:lnTo>
                  <a:lnTo>
                    <a:pt x="12212" y="4885"/>
                  </a:lnTo>
                  <a:lnTo>
                    <a:pt x="12383" y="4739"/>
                  </a:lnTo>
                  <a:lnTo>
                    <a:pt x="12652" y="4445"/>
                  </a:lnTo>
                  <a:lnTo>
                    <a:pt x="12871" y="4152"/>
                  </a:lnTo>
                  <a:lnTo>
                    <a:pt x="13067" y="3859"/>
                  </a:lnTo>
                  <a:lnTo>
                    <a:pt x="13213" y="3566"/>
                  </a:lnTo>
                  <a:lnTo>
                    <a:pt x="13311" y="3298"/>
                  </a:lnTo>
                  <a:lnTo>
                    <a:pt x="13409" y="3029"/>
                  </a:lnTo>
                  <a:lnTo>
                    <a:pt x="13433" y="2760"/>
                  </a:lnTo>
                  <a:lnTo>
                    <a:pt x="13458" y="2492"/>
                  </a:lnTo>
                  <a:lnTo>
                    <a:pt x="13433" y="2247"/>
                  </a:lnTo>
                  <a:lnTo>
                    <a:pt x="13384" y="2003"/>
                  </a:lnTo>
                  <a:lnTo>
                    <a:pt x="13311" y="1759"/>
                  </a:lnTo>
                  <a:lnTo>
                    <a:pt x="13238" y="1539"/>
                  </a:lnTo>
                  <a:lnTo>
                    <a:pt x="13116" y="1344"/>
                  </a:lnTo>
                  <a:lnTo>
                    <a:pt x="12994" y="1124"/>
                  </a:lnTo>
                  <a:lnTo>
                    <a:pt x="12847" y="953"/>
                  </a:lnTo>
                  <a:lnTo>
                    <a:pt x="12676" y="782"/>
                  </a:lnTo>
                  <a:lnTo>
                    <a:pt x="12505" y="611"/>
                  </a:lnTo>
                  <a:lnTo>
                    <a:pt x="12334" y="464"/>
                  </a:lnTo>
                  <a:lnTo>
                    <a:pt x="12139" y="342"/>
                  </a:lnTo>
                  <a:lnTo>
                    <a:pt x="11919" y="220"/>
                  </a:lnTo>
                  <a:lnTo>
                    <a:pt x="11699" y="147"/>
                  </a:lnTo>
                  <a:lnTo>
                    <a:pt x="11455" y="74"/>
                  </a:lnTo>
                  <a:lnTo>
                    <a:pt x="11211" y="25"/>
                  </a:lnTo>
                  <a:lnTo>
                    <a:pt x="10966" y="0"/>
                  </a:lnTo>
                  <a:lnTo>
                    <a:pt x="10698" y="25"/>
                  </a:lnTo>
                  <a:lnTo>
                    <a:pt x="10429" y="49"/>
                  </a:lnTo>
                  <a:lnTo>
                    <a:pt x="10160" y="147"/>
                  </a:lnTo>
                  <a:lnTo>
                    <a:pt x="9892" y="245"/>
                  </a:lnTo>
                  <a:lnTo>
                    <a:pt x="9599" y="391"/>
                  </a:lnTo>
                  <a:lnTo>
                    <a:pt x="9306" y="587"/>
                  </a:lnTo>
                  <a:lnTo>
                    <a:pt x="9013" y="806"/>
                  </a:lnTo>
                  <a:lnTo>
                    <a:pt x="8719" y="1075"/>
                  </a:lnTo>
                  <a:lnTo>
                    <a:pt x="8475" y="1368"/>
                  </a:lnTo>
                  <a:lnTo>
                    <a:pt x="8280" y="1661"/>
                  </a:lnTo>
                  <a:lnTo>
                    <a:pt x="8084" y="2003"/>
                  </a:lnTo>
                  <a:lnTo>
                    <a:pt x="7914" y="2369"/>
                  </a:lnTo>
                  <a:lnTo>
                    <a:pt x="7791" y="2736"/>
                  </a:lnTo>
                  <a:lnTo>
                    <a:pt x="7669" y="3102"/>
                  </a:lnTo>
                  <a:lnTo>
                    <a:pt x="7572" y="3469"/>
                  </a:lnTo>
                  <a:lnTo>
                    <a:pt x="7498" y="3835"/>
                  </a:lnTo>
                  <a:lnTo>
                    <a:pt x="7401" y="4519"/>
                  </a:lnTo>
                  <a:lnTo>
                    <a:pt x="7327" y="5080"/>
                  </a:lnTo>
                  <a:lnTo>
                    <a:pt x="7303" y="5667"/>
                  </a:lnTo>
                  <a:lnTo>
                    <a:pt x="7279" y="5080"/>
                  </a:lnTo>
                  <a:lnTo>
                    <a:pt x="7205" y="4519"/>
                  </a:lnTo>
                  <a:lnTo>
                    <a:pt x="7108" y="3835"/>
                  </a:lnTo>
                  <a:lnTo>
                    <a:pt x="7034" y="3469"/>
                  </a:lnTo>
                  <a:lnTo>
                    <a:pt x="6937" y="3102"/>
                  </a:lnTo>
                  <a:lnTo>
                    <a:pt x="6814" y="2736"/>
                  </a:lnTo>
                  <a:lnTo>
                    <a:pt x="6692" y="2369"/>
                  </a:lnTo>
                  <a:lnTo>
                    <a:pt x="6521" y="2003"/>
                  </a:lnTo>
                  <a:lnTo>
                    <a:pt x="6326" y="1661"/>
                  </a:lnTo>
                  <a:lnTo>
                    <a:pt x="6131" y="1368"/>
                  </a:lnTo>
                  <a:lnTo>
                    <a:pt x="5886" y="1075"/>
                  </a:lnTo>
                  <a:lnTo>
                    <a:pt x="5593" y="806"/>
                  </a:lnTo>
                  <a:lnTo>
                    <a:pt x="5300" y="587"/>
                  </a:lnTo>
                  <a:lnTo>
                    <a:pt x="5007" y="391"/>
                  </a:lnTo>
                  <a:lnTo>
                    <a:pt x="4714" y="245"/>
                  </a:lnTo>
                  <a:lnTo>
                    <a:pt x="4445" y="147"/>
                  </a:lnTo>
                  <a:lnTo>
                    <a:pt x="4177" y="49"/>
                  </a:lnTo>
                  <a:lnTo>
                    <a:pt x="3908" y="25"/>
                  </a:lnTo>
                  <a:lnTo>
                    <a:pt x="363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Work Sans" panose="020B0604020202020204" charset="0"/>
              </a:endParaRPr>
            </a:p>
          </p:txBody>
        </p:sp>
        <p:sp>
          <p:nvSpPr>
            <p:cNvPr id="174" name="Google Shape;581;p38">
              <a:extLst>
                <a:ext uri="{FF2B5EF4-FFF2-40B4-BE49-F238E27FC236}">
                  <a16:creationId xmlns:a16="http://schemas.microsoft.com/office/drawing/2014/main" id="{2AB3DD3C-9AE0-412B-8E5E-B20844CD59BE}"/>
                </a:ext>
              </a:extLst>
            </p:cNvPr>
            <p:cNvSpPr/>
            <p:nvPr/>
          </p:nvSpPr>
          <p:spPr>
            <a:xfrm>
              <a:off x="1977625" y="5237525"/>
              <a:ext cx="113600" cy="213100"/>
            </a:xfrm>
            <a:custGeom>
              <a:avLst/>
              <a:gdLst/>
              <a:ahLst/>
              <a:cxnLst/>
              <a:rect l="l" t="t" r="r" b="b"/>
              <a:pathLst>
                <a:path w="4544" h="8524" extrusionOk="0">
                  <a:moveTo>
                    <a:pt x="1" y="0"/>
                  </a:moveTo>
                  <a:lnTo>
                    <a:pt x="1" y="8035"/>
                  </a:lnTo>
                  <a:lnTo>
                    <a:pt x="25" y="8133"/>
                  </a:lnTo>
                  <a:lnTo>
                    <a:pt x="50" y="8231"/>
                  </a:lnTo>
                  <a:lnTo>
                    <a:pt x="99" y="8304"/>
                  </a:lnTo>
                  <a:lnTo>
                    <a:pt x="148" y="8377"/>
                  </a:lnTo>
                  <a:lnTo>
                    <a:pt x="221" y="8426"/>
                  </a:lnTo>
                  <a:lnTo>
                    <a:pt x="318" y="8475"/>
                  </a:lnTo>
                  <a:lnTo>
                    <a:pt x="392" y="8499"/>
                  </a:lnTo>
                  <a:lnTo>
                    <a:pt x="489" y="8524"/>
                  </a:lnTo>
                  <a:lnTo>
                    <a:pt x="4544" y="8524"/>
                  </a:lnTo>
                  <a:lnTo>
                    <a:pt x="454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Work Sans" panose="020B0604020202020204" charset="0"/>
              </a:endParaRPr>
            </a:p>
          </p:txBody>
        </p:sp>
        <p:sp>
          <p:nvSpPr>
            <p:cNvPr id="175" name="Google Shape;582;p38">
              <a:extLst>
                <a:ext uri="{FF2B5EF4-FFF2-40B4-BE49-F238E27FC236}">
                  <a16:creationId xmlns:a16="http://schemas.microsoft.com/office/drawing/2014/main" id="{9FDC2D94-59A9-4F26-AEEB-AAE0CC37F60C}"/>
                </a:ext>
              </a:extLst>
            </p:cNvPr>
            <p:cNvSpPr/>
            <p:nvPr/>
          </p:nvSpPr>
          <p:spPr>
            <a:xfrm>
              <a:off x="2190125" y="5237525"/>
              <a:ext cx="113575" cy="213100"/>
            </a:xfrm>
            <a:custGeom>
              <a:avLst/>
              <a:gdLst/>
              <a:ahLst/>
              <a:cxnLst/>
              <a:rect l="l" t="t" r="r" b="b"/>
              <a:pathLst>
                <a:path w="4543" h="8524" extrusionOk="0">
                  <a:moveTo>
                    <a:pt x="0" y="0"/>
                  </a:moveTo>
                  <a:lnTo>
                    <a:pt x="0" y="8524"/>
                  </a:lnTo>
                  <a:lnTo>
                    <a:pt x="4054" y="8524"/>
                  </a:lnTo>
                  <a:lnTo>
                    <a:pt x="4152" y="8499"/>
                  </a:lnTo>
                  <a:lnTo>
                    <a:pt x="4225" y="8475"/>
                  </a:lnTo>
                  <a:lnTo>
                    <a:pt x="4323" y="8426"/>
                  </a:lnTo>
                  <a:lnTo>
                    <a:pt x="4396" y="8377"/>
                  </a:lnTo>
                  <a:lnTo>
                    <a:pt x="4445" y="8304"/>
                  </a:lnTo>
                  <a:lnTo>
                    <a:pt x="4494" y="8231"/>
                  </a:lnTo>
                  <a:lnTo>
                    <a:pt x="4518" y="8133"/>
                  </a:lnTo>
                  <a:lnTo>
                    <a:pt x="4543" y="8035"/>
                  </a:lnTo>
                  <a:lnTo>
                    <a:pt x="454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Work Sans" panose="020B0604020202020204" charset="0"/>
              </a:endParaRPr>
            </a:p>
          </p:txBody>
        </p:sp>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19"/>
          <p:cNvSpPr txBox="1">
            <a:spLocks noGrp="1"/>
          </p:cNvSpPr>
          <p:nvPr>
            <p:ph type="body" idx="1"/>
          </p:nvPr>
        </p:nvSpPr>
        <p:spPr>
          <a:xfrm>
            <a:off x="627321" y="1508194"/>
            <a:ext cx="7863351" cy="3196852"/>
          </a:xfrm>
          <a:prstGeom prst="rect">
            <a:avLst/>
          </a:prstGeom>
        </p:spPr>
        <p:txBody>
          <a:bodyPr spcFirstLastPara="1" wrap="square" lIns="91425" tIns="91425" rIns="91425" bIns="91425" numCol="2" spcCol="91440" anchor="t" anchorCtr="0">
            <a:noAutofit/>
          </a:bodyPr>
          <a:lstStyle/>
          <a:p>
            <a:pPr marL="342900" marR="0" lvl="0" indent="-342900" algn="just">
              <a:lnSpc>
                <a:spcPct val="130000"/>
              </a:lnSpc>
              <a:spcBef>
                <a:spcPts val="0"/>
              </a:spcBef>
              <a:spcAft>
                <a:spcPts val="0"/>
              </a:spcAft>
              <a:buFont typeface="Calibri" panose="020F0502020204030204" pitchFamily="34" charset="0"/>
              <a:buChar char="-"/>
              <a:tabLst>
                <a:tab pos="180340" algn="l"/>
              </a:tabLst>
            </a:pPr>
            <a:r>
              <a:rPr lang="en-US" sz="1400">
                <a:solidFill>
                  <a:srgbClr val="000000"/>
                </a:solidFill>
                <a:effectLst/>
                <a:latin typeface="Work Sans" panose="020B0604020202020204" charset="0"/>
                <a:ea typeface="Times New Roman" panose="02020603050405020304" pitchFamily="18" charset="0"/>
                <a:cs typeface="Times New Roman" panose="02020603050405020304" pitchFamily="18" charset="0"/>
              </a:rPr>
              <a:t>Xác định thông tin cơ bản về dự án và các thành phần chức năng được kiểm thử và không được kiểm thử.</a:t>
            </a:r>
            <a:endParaRPr lang="en-US" sz="1400">
              <a:effectLst/>
              <a:latin typeface="Work Sans" panose="020B0604020202020204" charset="0"/>
              <a:ea typeface="Calibri" panose="020F0502020204030204" pitchFamily="34" charset="0"/>
              <a:cs typeface="Times New Roman" panose="02020603050405020304" pitchFamily="18" charset="0"/>
            </a:endParaRPr>
          </a:p>
          <a:p>
            <a:pPr marL="342900" marR="0" lvl="0" indent="-342900" algn="just">
              <a:lnSpc>
                <a:spcPct val="130000"/>
              </a:lnSpc>
              <a:spcBef>
                <a:spcPts val="0"/>
              </a:spcBef>
              <a:spcAft>
                <a:spcPts val="0"/>
              </a:spcAft>
              <a:buFont typeface="Calibri" panose="020F0502020204030204" pitchFamily="34" charset="0"/>
              <a:buChar char="-"/>
              <a:tabLst>
                <a:tab pos="180340" algn="l"/>
              </a:tabLst>
            </a:pPr>
            <a:r>
              <a:rPr lang="en-US" sz="1400">
                <a:solidFill>
                  <a:srgbClr val="000000"/>
                </a:solidFill>
                <a:effectLst/>
                <a:latin typeface="Work Sans" panose="020B0604020202020204" charset="0"/>
                <a:ea typeface="Times New Roman" panose="02020603050405020304" pitchFamily="18" charset="0"/>
                <a:cs typeface="Times New Roman" panose="02020603050405020304" pitchFamily="18" charset="0"/>
              </a:rPr>
              <a:t>Những chiến lược kiểm thử nên được sử dụng.</a:t>
            </a:r>
            <a:endParaRPr lang="en-US" sz="1400">
              <a:effectLst/>
              <a:latin typeface="Work Sans" panose="020B0604020202020204" charset="0"/>
              <a:ea typeface="Calibri" panose="020F0502020204030204" pitchFamily="34" charset="0"/>
              <a:cs typeface="Times New Roman" panose="02020603050405020304" pitchFamily="18" charset="0"/>
            </a:endParaRPr>
          </a:p>
          <a:p>
            <a:pPr marL="342900" marR="0" lvl="0" indent="-342900" algn="just">
              <a:lnSpc>
                <a:spcPct val="130000"/>
              </a:lnSpc>
              <a:spcBef>
                <a:spcPts val="0"/>
              </a:spcBef>
              <a:spcAft>
                <a:spcPts val="0"/>
              </a:spcAft>
              <a:buFont typeface="Calibri" panose="020F0502020204030204" pitchFamily="34" charset="0"/>
              <a:buChar char="-"/>
              <a:tabLst>
                <a:tab pos="180340" algn="l"/>
              </a:tabLst>
            </a:pPr>
            <a:r>
              <a:rPr lang="en-US" sz="1400">
                <a:solidFill>
                  <a:srgbClr val="000000"/>
                </a:solidFill>
                <a:effectLst/>
                <a:latin typeface="Work Sans" panose="020B0604020202020204" charset="0"/>
                <a:ea typeface="Times New Roman" panose="02020603050405020304" pitchFamily="18" charset="0"/>
                <a:cs typeface="Times New Roman" panose="02020603050405020304" pitchFamily="18" charset="0"/>
              </a:rPr>
              <a:t>Ước lượng những yêu cầu về tài nguyên và chi phí cho việc kiểm thử.</a:t>
            </a:r>
            <a:endParaRPr lang="en-US" sz="1400">
              <a:effectLst/>
              <a:latin typeface="Work Sans" panose="020B0604020202020204" charset="0"/>
              <a:ea typeface="Calibri" panose="020F0502020204030204" pitchFamily="34" charset="0"/>
              <a:cs typeface="Times New Roman" panose="02020603050405020304" pitchFamily="18" charset="0"/>
            </a:endParaRPr>
          </a:p>
          <a:p>
            <a:pPr marL="342900" marR="0" lvl="0" indent="-342900" algn="just">
              <a:lnSpc>
                <a:spcPct val="130000"/>
              </a:lnSpc>
              <a:spcBef>
                <a:spcPts val="0"/>
              </a:spcBef>
              <a:spcAft>
                <a:spcPts val="0"/>
              </a:spcAft>
              <a:buFont typeface="Calibri" panose="020F0502020204030204" pitchFamily="34" charset="0"/>
              <a:buChar char="-"/>
              <a:tabLst>
                <a:tab pos="180340" algn="l"/>
              </a:tabLst>
            </a:pPr>
            <a:r>
              <a:rPr lang="en-US" sz="1400">
                <a:solidFill>
                  <a:srgbClr val="000000"/>
                </a:solidFill>
                <a:effectLst/>
                <a:latin typeface="Work Sans" panose="020B0604020202020204" charset="0"/>
                <a:ea typeface="Times New Roman" panose="02020603050405020304" pitchFamily="18" charset="0"/>
                <a:cs typeface="Times New Roman" panose="02020603050405020304" pitchFamily="18" charset="0"/>
              </a:rPr>
              <a:t>Những tài liệu được lập sau khi hoàn thành việc kiểm thử.</a:t>
            </a:r>
            <a:endParaRPr lang="en-US" sz="1400">
              <a:effectLst/>
              <a:latin typeface="Work Sans" panose="020B0604020202020204" charset="0"/>
              <a:ea typeface="Calibri" panose="020F0502020204030204" pitchFamily="34" charset="0"/>
              <a:cs typeface="Times New Roman" panose="02020603050405020304" pitchFamily="18" charset="0"/>
            </a:endParaRPr>
          </a:p>
          <a:p>
            <a:pPr marL="342900" marR="0" lvl="0" indent="-342900" algn="just">
              <a:lnSpc>
                <a:spcPct val="130000"/>
              </a:lnSpc>
              <a:spcBef>
                <a:spcPts val="0"/>
              </a:spcBef>
              <a:spcAft>
                <a:spcPts val="0"/>
              </a:spcAft>
              <a:buFont typeface="Calibri" panose="020F0502020204030204" pitchFamily="34" charset="0"/>
              <a:buChar char="-"/>
              <a:tabLst>
                <a:tab pos="180340" algn="l"/>
              </a:tabLst>
            </a:pPr>
            <a:r>
              <a:rPr lang="en-US" sz="1400">
                <a:solidFill>
                  <a:srgbClr val="000000"/>
                </a:solidFill>
                <a:effectLst/>
                <a:latin typeface="Work Sans" panose="020B0604020202020204" charset="0"/>
                <a:ea typeface="Times New Roman" panose="02020603050405020304" pitchFamily="18" charset="0"/>
                <a:cs typeface="Times New Roman" panose="02020603050405020304" pitchFamily="18" charset="0"/>
              </a:rPr>
              <a:t>Liệt kê những yêu cầu cho việc kiểm thử</a:t>
            </a:r>
          </a:p>
          <a:p>
            <a:pPr marL="0" marR="0" lvl="0" indent="0" algn="just">
              <a:lnSpc>
                <a:spcPct val="130000"/>
              </a:lnSpc>
              <a:spcBef>
                <a:spcPts val="0"/>
              </a:spcBef>
              <a:spcAft>
                <a:spcPts val="0"/>
              </a:spcAft>
              <a:buNone/>
              <a:tabLst>
                <a:tab pos="180340" algn="l"/>
              </a:tabLst>
            </a:pPr>
            <a:endParaRPr lang="en-US" sz="1400">
              <a:effectLst/>
              <a:latin typeface="Work Sans" panose="020B0604020202020204" charset="0"/>
              <a:ea typeface="Calibri" panose="020F0502020204030204" pitchFamily="34" charset="0"/>
              <a:cs typeface="Times New Roman" panose="02020603050405020304" pitchFamily="18" charset="0"/>
            </a:endParaRPr>
          </a:p>
          <a:p>
            <a:pPr marL="342900" marR="0" lvl="0" indent="-342900" algn="just">
              <a:lnSpc>
                <a:spcPct val="130000"/>
              </a:lnSpc>
              <a:spcBef>
                <a:spcPts val="0"/>
              </a:spcBef>
              <a:spcAft>
                <a:spcPts val="0"/>
              </a:spcAft>
              <a:buFont typeface="Calibri" panose="020F0502020204030204" pitchFamily="34" charset="0"/>
              <a:buChar char="-"/>
              <a:tabLst>
                <a:tab pos="180340" algn="l"/>
              </a:tabLst>
            </a:pPr>
            <a:r>
              <a:rPr lang="en-US" sz="1400">
                <a:solidFill>
                  <a:srgbClr val="000000"/>
                </a:solidFill>
                <a:effectLst/>
                <a:latin typeface="Work Sans" panose="020B0604020202020204" charset="0"/>
                <a:ea typeface="Times New Roman" panose="02020603050405020304" pitchFamily="18" charset="0"/>
                <a:cs typeface="Times New Roman" panose="02020603050405020304" pitchFamily="18" charset="0"/>
              </a:rPr>
              <a:t>Kiểm thử xem liệu chức năng của website </a:t>
            </a:r>
            <a:r>
              <a:rPr lang="vi-VN" sz="1400">
                <a:solidFill>
                  <a:srgbClr val="000000"/>
                </a:solidFill>
                <a:effectLst/>
                <a:latin typeface="Work Sans" panose="020B0604020202020204" charset="0"/>
                <a:ea typeface="Times New Roman" panose="02020603050405020304" pitchFamily="18" charset="0"/>
                <a:cs typeface="Times New Roman" panose="02020603050405020304" pitchFamily="18" charset="0"/>
              </a:rPr>
              <a:t>Chilling Coffee </a:t>
            </a:r>
            <a:r>
              <a:rPr lang="en-US" sz="1400">
                <a:solidFill>
                  <a:srgbClr val="000000"/>
                </a:solidFill>
                <a:effectLst/>
                <a:latin typeface="Work Sans" panose="020B0604020202020204" charset="0"/>
                <a:ea typeface="Times New Roman" panose="02020603050405020304" pitchFamily="18" charset="0"/>
                <a:cs typeface="Times New Roman" panose="02020603050405020304" pitchFamily="18" charset="0"/>
              </a:rPr>
              <a:t>có hoạt động như mong đợi hay không? </a:t>
            </a:r>
          </a:p>
          <a:p>
            <a:pPr marL="342900" marR="0" lvl="0" indent="-342900" algn="just">
              <a:lnSpc>
                <a:spcPct val="130000"/>
              </a:lnSpc>
              <a:spcBef>
                <a:spcPts val="0"/>
              </a:spcBef>
              <a:spcAft>
                <a:spcPts val="0"/>
              </a:spcAft>
              <a:buFont typeface="Calibri" panose="020F0502020204030204" pitchFamily="34" charset="0"/>
              <a:buChar char="-"/>
              <a:tabLst>
                <a:tab pos="180340" algn="l"/>
              </a:tabLst>
            </a:pPr>
            <a:r>
              <a:rPr lang="en-US" sz="1400">
                <a:solidFill>
                  <a:srgbClr val="000000"/>
                </a:solidFill>
                <a:effectLst/>
                <a:latin typeface="Work Sans" panose="020B0604020202020204" charset="0"/>
                <a:ea typeface="Times New Roman" panose="02020603050405020304" pitchFamily="18" charset="0"/>
                <a:cs typeface="Times New Roman" panose="02020603050405020304" pitchFamily="18" charset="0"/>
              </a:rPr>
              <a:t>Kiểm thử xem giao diện của website như UI đang hoạt động như mong đợi và và đáp ứng nhu cầu của khách hang hay không?</a:t>
            </a:r>
            <a:endParaRPr lang="en-US" sz="1400">
              <a:effectLst/>
              <a:latin typeface="Work Sans" panose="020B0604020202020204" charset="0"/>
              <a:ea typeface="Calibri" panose="020F0502020204030204" pitchFamily="34" charset="0"/>
              <a:cs typeface="Times New Roman" panose="02020603050405020304" pitchFamily="18" charset="0"/>
            </a:endParaRPr>
          </a:p>
          <a:p>
            <a:pPr marL="342900" marR="0" lvl="0" indent="-342900" algn="just">
              <a:lnSpc>
                <a:spcPct val="130000"/>
              </a:lnSpc>
              <a:spcBef>
                <a:spcPts val="0"/>
              </a:spcBef>
              <a:spcAft>
                <a:spcPts val="0"/>
              </a:spcAft>
              <a:buFont typeface="Calibri" panose="020F0502020204030204" pitchFamily="34" charset="0"/>
              <a:buChar char="-"/>
              <a:tabLst>
                <a:tab pos="180340" algn="l"/>
              </a:tabLst>
            </a:pPr>
            <a:r>
              <a:rPr lang="en-US" sz="1400">
                <a:solidFill>
                  <a:srgbClr val="000000"/>
                </a:solidFill>
                <a:effectLst/>
                <a:latin typeface="Work Sans" panose="020B0604020202020204" charset="0"/>
                <a:ea typeface="Times New Roman" panose="02020603050405020304" pitchFamily="18" charset="0"/>
                <a:cs typeface="Times New Roman" panose="02020603050405020304" pitchFamily="18" charset="0"/>
              </a:rPr>
              <a:t>Xác minh khả năng sử dụng của website. Những chức năng có thuận tiện cho người dùng hay không?</a:t>
            </a:r>
            <a:endParaRPr lang="en-US" sz="1400">
              <a:effectLst/>
              <a:latin typeface="Work Sans" panose="020B0604020202020204" charset="0"/>
              <a:ea typeface="Calibri" panose="020F0502020204030204" pitchFamily="34" charset="0"/>
              <a:cs typeface="Times New Roman" panose="02020603050405020304" pitchFamily="18" charset="0"/>
            </a:endParaRPr>
          </a:p>
          <a:p>
            <a:pPr marL="0" lvl="0" indent="0" algn="l" rtl="0">
              <a:spcBef>
                <a:spcPts val="600"/>
              </a:spcBef>
              <a:spcAft>
                <a:spcPts val="0"/>
              </a:spcAft>
              <a:buNone/>
            </a:pPr>
            <a:endParaRPr sz="1400">
              <a:latin typeface="Work Sans" panose="020B0604020202020204" charset="0"/>
            </a:endParaRPr>
          </a:p>
        </p:txBody>
      </p:sp>
      <p:sp>
        <p:nvSpPr>
          <p:cNvPr id="136" name="Google Shape;136;p19"/>
          <p:cNvSpPr txBox="1">
            <a:spLocks noGrp="1"/>
          </p:cNvSpPr>
          <p:nvPr>
            <p:ph type="title"/>
          </p:nvPr>
        </p:nvSpPr>
        <p:spPr>
          <a:xfrm>
            <a:off x="627321" y="557272"/>
            <a:ext cx="5092200" cy="767535"/>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latin typeface="Work Sans" panose="020B0604020202020204" charset="0"/>
              </a:rPr>
              <a:t>M</a:t>
            </a:r>
            <a:r>
              <a:rPr lang="en">
                <a:latin typeface="Work Sans" panose="020B0604020202020204" charset="0"/>
              </a:rPr>
              <a:t>ục tiêu kiểm thử</a:t>
            </a:r>
            <a:endParaRPr>
              <a:latin typeface="Work Sans" panose="020B0604020202020204" charset="0"/>
            </a:endParaRPr>
          </a:p>
        </p:txBody>
      </p:sp>
      <p:grpSp>
        <p:nvGrpSpPr>
          <p:cNvPr id="138" name="Google Shape;138;p19"/>
          <p:cNvGrpSpPr/>
          <p:nvPr/>
        </p:nvGrpSpPr>
        <p:grpSpPr>
          <a:xfrm>
            <a:off x="7638970" y="573478"/>
            <a:ext cx="851702" cy="767535"/>
            <a:chOff x="2594325" y="1627175"/>
            <a:chExt cx="440850" cy="440850"/>
          </a:xfrm>
        </p:grpSpPr>
        <p:sp>
          <p:nvSpPr>
            <p:cNvPr id="139" name="Google Shape;139;p19"/>
            <p:cNvSpPr/>
            <p:nvPr/>
          </p:nvSpPr>
          <p:spPr>
            <a:xfrm>
              <a:off x="2594325" y="1890950"/>
              <a:ext cx="177075" cy="177075"/>
            </a:xfrm>
            <a:custGeom>
              <a:avLst/>
              <a:gdLst/>
              <a:ahLst/>
              <a:cxnLst/>
              <a:rect l="l" t="t" r="r" b="b"/>
              <a:pathLst>
                <a:path w="7083" h="7083" extrusionOk="0">
                  <a:moveTo>
                    <a:pt x="5544" y="0"/>
                  </a:moveTo>
                  <a:lnTo>
                    <a:pt x="538" y="5984"/>
                  </a:lnTo>
                  <a:lnTo>
                    <a:pt x="0" y="7083"/>
                  </a:lnTo>
                  <a:lnTo>
                    <a:pt x="1099" y="6546"/>
                  </a:lnTo>
                  <a:lnTo>
                    <a:pt x="7083" y="1539"/>
                  </a:lnTo>
                  <a:lnTo>
                    <a:pt x="554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Work Sans" panose="020B0604020202020204" charset="0"/>
              </a:endParaRPr>
            </a:p>
          </p:txBody>
        </p:sp>
        <p:sp>
          <p:nvSpPr>
            <p:cNvPr id="140" name="Google Shape;140;p19"/>
            <p:cNvSpPr/>
            <p:nvPr/>
          </p:nvSpPr>
          <p:spPr>
            <a:xfrm>
              <a:off x="2858700" y="1627175"/>
              <a:ext cx="176475" cy="176475"/>
            </a:xfrm>
            <a:custGeom>
              <a:avLst/>
              <a:gdLst/>
              <a:ahLst/>
              <a:cxnLst/>
              <a:rect l="l" t="t" r="r" b="b"/>
              <a:pathLst>
                <a:path w="7059" h="7059" extrusionOk="0">
                  <a:moveTo>
                    <a:pt x="904" y="1"/>
                  </a:moveTo>
                  <a:lnTo>
                    <a:pt x="782" y="25"/>
                  </a:lnTo>
                  <a:lnTo>
                    <a:pt x="684" y="98"/>
                  </a:lnTo>
                  <a:lnTo>
                    <a:pt x="611" y="147"/>
                  </a:lnTo>
                  <a:lnTo>
                    <a:pt x="489" y="294"/>
                  </a:lnTo>
                  <a:lnTo>
                    <a:pt x="367" y="440"/>
                  </a:lnTo>
                  <a:lnTo>
                    <a:pt x="294" y="587"/>
                  </a:lnTo>
                  <a:lnTo>
                    <a:pt x="196" y="733"/>
                  </a:lnTo>
                  <a:lnTo>
                    <a:pt x="74" y="1051"/>
                  </a:lnTo>
                  <a:lnTo>
                    <a:pt x="0" y="1393"/>
                  </a:lnTo>
                  <a:lnTo>
                    <a:pt x="0" y="1735"/>
                  </a:lnTo>
                  <a:lnTo>
                    <a:pt x="25" y="2052"/>
                  </a:lnTo>
                  <a:lnTo>
                    <a:pt x="123" y="2394"/>
                  </a:lnTo>
                  <a:lnTo>
                    <a:pt x="269" y="2711"/>
                  </a:lnTo>
                  <a:lnTo>
                    <a:pt x="4348" y="6790"/>
                  </a:lnTo>
                  <a:lnTo>
                    <a:pt x="4665" y="6937"/>
                  </a:lnTo>
                  <a:lnTo>
                    <a:pt x="5007" y="7034"/>
                  </a:lnTo>
                  <a:lnTo>
                    <a:pt x="5325" y="7059"/>
                  </a:lnTo>
                  <a:lnTo>
                    <a:pt x="5667" y="7059"/>
                  </a:lnTo>
                  <a:lnTo>
                    <a:pt x="6008" y="6986"/>
                  </a:lnTo>
                  <a:lnTo>
                    <a:pt x="6326" y="6863"/>
                  </a:lnTo>
                  <a:lnTo>
                    <a:pt x="6473" y="6766"/>
                  </a:lnTo>
                  <a:lnTo>
                    <a:pt x="6619" y="6692"/>
                  </a:lnTo>
                  <a:lnTo>
                    <a:pt x="6766" y="6570"/>
                  </a:lnTo>
                  <a:lnTo>
                    <a:pt x="6912" y="6448"/>
                  </a:lnTo>
                  <a:lnTo>
                    <a:pt x="6961" y="6375"/>
                  </a:lnTo>
                  <a:lnTo>
                    <a:pt x="7034" y="6277"/>
                  </a:lnTo>
                  <a:lnTo>
                    <a:pt x="7059" y="6155"/>
                  </a:lnTo>
                  <a:lnTo>
                    <a:pt x="7059" y="6057"/>
                  </a:lnTo>
                  <a:lnTo>
                    <a:pt x="7059" y="5960"/>
                  </a:lnTo>
                  <a:lnTo>
                    <a:pt x="7034" y="5862"/>
                  </a:lnTo>
                  <a:lnTo>
                    <a:pt x="6961" y="5764"/>
                  </a:lnTo>
                  <a:lnTo>
                    <a:pt x="6912" y="5667"/>
                  </a:lnTo>
                  <a:lnTo>
                    <a:pt x="1393" y="147"/>
                  </a:lnTo>
                  <a:lnTo>
                    <a:pt x="1295" y="98"/>
                  </a:lnTo>
                  <a:lnTo>
                    <a:pt x="1197" y="25"/>
                  </a:lnTo>
                  <a:lnTo>
                    <a:pt x="109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Work Sans" panose="020B0604020202020204" charset="0"/>
              </a:endParaRPr>
            </a:p>
          </p:txBody>
        </p:sp>
        <p:sp>
          <p:nvSpPr>
            <p:cNvPr id="141" name="Google Shape;141;p19"/>
            <p:cNvSpPr/>
            <p:nvPr/>
          </p:nvSpPr>
          <p:spPr>
            <a:xfrm>
              <a:off x="2663325" y="1702275"/>
              <a:ext cx="296750" cy="296775"/>
            </a:xfrm>
            <a:custGeom>
              <a:avLst/>
              <a:gdLst/>
              <a:ahLst/>
              <a:cxnLst/>
              <a:rect l="l" t="t" r="r" b="b"/>
              <a:pathLst>
                <a:path w="11870" h="11871" extrusionOk="0">
                  <a:moveTo>
                    <a:pt x="7718" y="1295"/>
                  </a:moveTo>
                  <a:lnTo>
                    <a:pt x="7815" y="1319"/>
                  </a:lnTo>
                  <a:lnTo>
                    <a:pt x="7889" y="1368"/>
                  </a:lnTo>
                  <a:lnTo>
                    <a:pt x="7938" y="1442"/>
                  </a:lnTo>
                  <a:lnTo>
                    <a:pt x="7938" y="1515"/>
                  </a:lnTo>
                  <a:lnTo>
                    <a:pt x="7938" y="1588"/>
                  </a:lnTo>
                  <a:lnTo>
                    <a:pt x="7889" y="1661"/>
                  </a:lnTo>
                  <a:lnTo>
                    <a:pt x="5862" y="3664"/>
                  </a:lnTo>
                  <a:lnTo>
                    <a:pt x="5788" y="3713"/>
                  </a:lnTo>
                  <a:lnTo>
                    <a:pt x="5715" y="3737"/>
                  </a:lnTo>
                  <a:lnTo>
                    <a:pt x="5642" y="3713"/>
                  </a:lnTo>
                  <a:lnTo>
                    <a:pt x="5569" y="3664"/>
                  </a:lnTo>
                  <a:lnTo>
                    <a:pt x="5520" y="3591"/>
                  </a:lnTo>
                  <a:lnTo>
                    <a:pt x="5495" y="3517"/>
                  </a:lnTo>
                  <a:lnTo>
                    <a:pt x="5520" y="3444"/>
                  </a:lnTo>
                  <a:lnTo>
                    <a:pt x="5569" y="3371"/>
                  </a:lnTo>
                  <a:lnTo>
                    <a:pt x="7571" y="1368"/>
                  </a:lnTo>
                  <a:lnTo>
                    <a:pt x="7644" y="1319"/>
                  </a:lnTo>
                  <a:lnTo>
                    <a:pt x="7718" y="1295"/>
                  </a:lnTo>
                  <a:close/>
                  <a:moveTo>
                    <a:pt x="7767" y="1"/>
                  </a:moveTo>
                  <a:lnTo>
                    <a:pt x="4885" y="2907"/>
                  </a:lnTo>
                  <a:lnTo>
                    <a:pt x="4640" y="2809"/>
                  </a:lnTo>
                  <a:lnTo>
                    <a:pt x="4396" y="2712"/>
                  </a:lnTo>
                  <a:lnTo>
                    <a:pt x="4103" y="2614"/>
                  </a:lnTo>
                  <a:lnTo>
                    <a:pt x="3810" y="2565"/>
                  </a:lnTo>
                  <a:lnTo>
                    <a:pt x="3493" y="2492"/>
                  </a:lnTo>
                  <a:lnTo>
                    <a:pt x="3175" y="2443"/>
                  </a:lnTo>
                  <a:lnTo>
                    <a:pt x="2858" y="2418"/>
                  </a:lnTo>
                  <a:lnTo>
                    <a:pt x="2247" y="2418"/>
                  </a:lnTo>
                  <a:lnTo>
                    <a:pt x="1954" y="2443"/>
                  </a:lnTo>
                  <a:lnTo>
                    <a:pt x="1636" y="2492"/>
                  </a:lnTo>
                  <a:lnTo>
                    <a:pt x="1319" y="2565"/>
                  </a:lnTo>
                  <a:lnTo>
                    <a:pt x="1001" y="2687"/>
                  </a:lnTo>
                  <a:lnTo>
                    <a:pt x="708" y="2809"/>
                  </a:lnTo>
                  <a:lnTo>
                    <a:pt x="415" y="3005"/>
                  </a:lnTo>
                  <a:lnTo>
                    <a:pt x="147" y="3224"/>
                  </a:lnTo>
                  <a:lnTo>
                    <a:pt x="73" y="3298"/>
                  </a:lnTo>
                  <a:lnTo>
                    <a:pt x="24" y="3395"/>
                  </a:lnTo>
                  <a:lnTo>
                    <a:pt x="0" y="3493"/>
                  </a:lnTo>
                  <a:lnTo>
                    <a:pt x="0" y="3615"/>
                  </a:lnTo>
                  <a:lnTo>
                    <a:pt x="0" y="3713"/>
                  </a:lnTo>
                  <a:lnTo>
                    <a:pt x="24" y="3811"/>
                  </a:lnTo>
                  <a:lnTo>
                    <a:pt x="73" y="3908"/>
                  </a:lnTo>
                  <a:lnTo>
                    <a:pt x="147" y="4006"/>
                  </a:lnTo>
                  <a:lnTo>
                    <a:pt x="7864" y="11724"/>
                  </a:lnTo>
                  <a:lnTo>
                    <a:pt x="7962" y="11797"/>
                  </a:lnTo>
                  <a:lnTo>
                    <a:pt x="8060" y="11846"/>
                  </a:lnTo>
                  <a:lnTo>
                    <a:pt x="8157" y="11870"/>
                  </a:lnTo>
                  <a:lnTo>
                    <a:pt x="8377" y="11870"/>
                  </a:lnTo>
                  <a:lnTo>
                    <a:pt x="8475" y="11846"/>
                  </a:lnTo>
                  <a:lnTo>
                    <a:pt x="8573" y="11797"/>
                  </a:lnTo>
                  <a:lnTo>
                    <a:pt x="8646" y="11724"/>
                  </a:lnTo>
                  <a:lnTo>
                    <a:pt x="8866" y="11455"/>
                  </a:lnTo>
                  <a:lnTo>
                    <a:pt x="9061" y="11162"/>
                  </a:lnTo>
                  <a:lnTo>
                    <a:pt x="9183" y="10869"/>
                  </a:lnTo>
                  <a:lnTo>
                    <a:pt x="9305" y="10551"/>
                  </a:lnTo>
                  <a:lnTo>
                    <a:pt x="9379" y="10234"/>
                  </a:lnTo>
                  <a:lnTo>
                    <a:pt x="9427" y="9916"/>
                  </a:lnTo>
                  <a:lnTo>
                    <a:pt x="9452" y="9623"/>
                  </a:lnTo>
                  <a:lnTo>
                    <a:pt x="9452" y="9330"/>
                  </a:lnTo>
                  <a:lnTo>
                    <a:pt x="9452" y="9013"/>
                  </a:lnTo>
                  <a:lnTo>
                    <a:pt x="9427" y="8695"/>
                  </a:lnTo>
                  <a:lnTo>
                    <a:pt x="9379" y="8378"/>
                  </a:lnTo>
                  <a:lnTo>
                    <a:pt x="9305" y="8060"/>
                  </a:lnTo>
                  <a:lnTo>
                    <a:pt x="9256" y="7767"/>
                  </a:lnTo>
                  <a:lnTo>
                    <a:pt x="9159" y="7474"/>
                  </a:lnTo>
                  <a:lnTo>
                    <a:pt x="9061" y="7230"/>
                  </a:lnTo>
                  <a:lnTo>
                    <a:pt x="8963" y="6986"/>
                  </a:lnTo>
                  <a:lnTo>
                    <a:pt x="11870" y="4104"/>
                  </a:lnTo>
                  <a:lnTo>
                    <a:pt x="7767"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Work Sans" panose="020B0604020202020204" charset="0"/>
              </a:endParaRPr>
            </a:p>
          </p:txBody>
        </p:sp>
      </p:grpSp>
      <p:sp>
        <p:nvSpPr>
          <p:cNvPr id="142" name="Google Shape;142;p19"/>
          <p:cNvSpPr txBox="1">
            <a:spLocks noGrp="1"/>
          </p:cNvSpPr>
          <p:nvPr>
            <p:ph type="sldNum" idx="12"/>
          </p:nvPr>
        </p:nvSpPr>
        <p:spPr>
          <a:xfrm>
            <a:off x="8159499" y="4393278"/>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latin typeface="Work Sans" panose="020B0604020202020204" charset="0"/>
              </a:rPr>
              <a:t>31</a:t>
            </a:fld>
            <a:endParaRPr>
              <a:latin typeface="Work Sans" panose="020B0604020202020204" charset="0"/>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CE151-4ECC-4173-ADFC-572AED4F952A}"/>
              </a:ext>
            </a:extLst>
          </p:cNvPr>
          <p:cNvSpPr>
            <a:spLocks noGrp="1"/>
          </p:cNvSpPr>
          <p:nvPr>
            <p:ph type="title"/>
          </p:nvPr>
        </p:nvSpPr>
        <p:spPr>
          <a:xfrm>
            <a:off x="737603" y="532669"/>
            <a:ext cx="7668794" cy="1227019"/>
          </a:xfrm>
        </p:spPr>
        <p:txBody>
          <a:bodyPr/>
          <a:lstStyle/>
          <a:p>
            <a:pPr algn="ctr"/>
            <a:r>
              <a:rPr lang="en-US" sz="3200" b="1">
                <a:latin typeface="Work Sans" panose="020B0604020202020204" charset="0"/>
              </a:rPr>
              <a:t>Tiêu chí để chấp nhận sản phẩm</a:t>
            </a:r>
            <a:r>
              <a:rPr lang="en-US" sz="3600" b="1">
                <a:latin typeface="Work Sans" panose="020B0604020202020204" charset="0"/>
              </a:rPr>
              <a:t/>
            </a:r>
            <a:br>
              <a:rPr lang="en-US" sz="3600" b="1">
                <a:latin typeface="Work Sans" panose="020B0604020202020204" charset="0"/>
              </a:rPr>
            </a:br>
            <a:endParaRPr lang="en-US" sz="3600">
              <a:latin typeface="Work Sans" panose="020B0604020202020204" charset="0"/>
            </a:endParaRPr>
          </a:p>
        </p:txBody>
      </p:sp>
      <p:sp>
        <p:nvSpPr>
          <p:cNvPr id="3" name="Text Placeholder 2">
            <a:extLst>
              <a:ext uri="{FF2B5EF4-FFF2-40B4-BE49-F238E27FC236}">
                <a16:creationId xmlns:a16="http://schemas.microsoft.com/office/drawing/2014/main" id="{6AEA4828-B3BE-4AEA-9E94-5BAF82A07946}"/>
              </a:ext>
            </a:extLst>
          </p:cNvPr>
          <p:cNvSpPr>
            <a:spLocks noGrp="1"/>
          </p:cNvSpPr>
          <p:nvPr>
            <p:ph type="body" idx="1"/>
          </p:nvPr>
        </p:nvSpPr>
        <p:spPr>
          <a:xfrm>
            <a:off x="977400" y="1146180"/>
            <a:ext cx="7182099" cy="3529730"/>
          </a:xfrm>
        </p:spPr>
        <p:txBody>
          <a:bodyPr numCol="2"/>
          <a:lstStyle/>
          <a:p>
            <a:pPr marL="342900" marR="0" lvl="0" indent="-342900" algn="l">
              <a:lnSpc>
                <a:spcPct val="130000"/>
              </a:lnSpc>
              <a:spcBef>
                <a:spcPts val="0"/>
              </a:spcBef>
              <a:spcAft>
                <a:spcPts val="0"/>
              </a:spcAft>
              <a:buFont typeface="Wingdings" panose="05000000000000000000" pitchFamily="2" charset="2"/>
              <a:buChar char=""/>
              <a:tabLst>
                <a:tab pos="180340" algn="l"/>
              </a:tabLst>
            </a:pPr>
            <a:r>
              <a:rPr lang="en-US" sz="1500">
                <a:effectLst/>
                <a:latin typeface="Work Sans" panose="020B0604020202020204" charset="0"/>
                <a:ea typeface="Calibri" panose="020F0502020204030204" pitchFamily="34" charset="0"/>
                <a:cs typeface="Times New Roman" panose="02020603050405020304" pitchFamily="18" charset="0"/>
              </a:rPr>
              <a:t>Test coverage: 80% </a:t>
            </a:r>
          </a:p>
          <a:p>
            <a:pPr marL="342900" marR="0" lvl="0" indent="-342900" algn="just">
              <a:lnSpc>
                <a:spcPct val="130000"/>
              </a:lnSpc>
              <a:spcBef>
                <a:spcPts val="0"/>
              </a:spcBef>
              <a:spcAft>
                <a:spcPts val="0"/>
              </a:spcAft>
              <a:buFont typeface="Wide Latin" panose="020A0A07050505020404" pitchFamily="18" charset="0"/>
              <a:buChar char="+"/>
              <a:tabLst>
                <a:tab pos="180340" algn="l"/>
                <a:tab pos="270510" algn="l"/>
              </a:tabLst>
            </a:pPr>
            <a:r>
              <a:rPr lang="en-US" sz="1500">
                <a:effectLst/>
                <a:latin typeface="Work Sans" panose="020B0604020202020204" charset="0"/>
                <a:ea typeface="Calibri" panose="020F0502020204030204" pitchFamily="34" charset="0"/>
                <a:cs typeface="Times New Roman" panose="02020603050405020304" pitchFamily="18" charset="0"/>
              </a:rPr>
              <a:t>Các module quan trọng cần phải thực hiện và vượt qua: Sản phẩm, </a:t>
            </a:r>
          </a:p>
          <a:p>
            <a:pPr marR="0" lvl="0" algn="just">
              <a:lnSpc>
                <a:spcPct val="130000"/>
              </a:lnSpc>
              <a:spcBef>
                <a:spcPts val="0"/>
              </a:spcBef>
              <a:spcAft>
                <a:spcPts val="0"/>
              </a:spcAft>
              <a:tabLst>
                <a:tab pos="180340" algn="l"/>
                <a:tab pos="270510" algn="l"/>
              </a:tabLst>
            </a:pPr>
            <a:r>
              <a:rPr lang="en-US" sz="1500">
                <a:effectLst/>
                <a:latin typeface="Work Sans" panose="020B0604020202020204" charset="0"/>
                <a:ea typeface="Calibri" panose="020F0502020204030204" pitchFamily="34" charset="0"/>
                <a:cs typeface="Times New Roman" panose="02020603050405020304" pitchFamily="18" charset="0"/>
              </a:rPr>
              <a:t>danh mục sản phẩm, nhà cung ứng,  khách hàng, đặt hàng, nhập kho, </a:t>
            </a:r>
          </a:p>
          <a:p>
            <a:pPr marR="0" lvl="0" algn="just">
              <a:lnSpc>
                <a:spcPct val="130000"/>
              </a:lnSpc>
              <a:spcBef>
                <a:spcPts val="0"/>
              </a:spcBef>
              <a:spcAft>
                <a:spcPts val="0"/>
              </a:spcAft>
              <a:tabLst>
                <a:tab pos="180340" algn="l"/>
                <a:tab pos="270510" algn="l"/>
              </a:tabLst>
            </a:pPr>
            <a:r>
              <a:rPr lang="en-US" sz="1500">
                <a:effectLst/>
                <a:latin typeface="Work Sans" panose="020B0604020202020204" charset="0"/>
                <a:ea typeface="Calibri" panose="020F0502020204030204" pitchFamily="34" charset="0"/>
                <a:cs typeface="Times New Roman" panose="02020603050405020304" pitchFamily="18" charset="0"/>
              </a:rPr>
              <a:t>xuất kho, kho hàng, đăng nhập, phương thức thanh toán, phí vận chuyển</a:t>
            </a:r>
          </a:p>
          <a:p>
            <a:pPr marL="342900" marR="0" lvl="0" indent="-342900" algn="just">
              <a:lnSpc>
                <a:spcPct val="130000"/>
              </a:lnSpc>
              <a:spcBef>
                <a:spcPts val="0"/>
              </a:spcBef>
              <a:spcAft>
                <a:spcPts val="0"/>
              </a:spcAft>
              <a:buFont typeface="Wide Latin" panose="020A0A07050505020404" pitchFamily="18" charset="0"/>
              <a:buChar char="+"/>
              <a:tabLst>
                <a:tab pos="180340" algn="l"/>
                <a:tab pos="270510" algn="l"/>
              </a:tabLst>
            </a:pPr>
            <a:r>
              <a:rPr lang="en-US" sz="1500">
                <a:effectLst/>
                <a:latin typeface="Work Sans" panose="020B0604020202020204" charset="0"/>
                <a:ea typeface="Calibri" panose="020F0502020204030204" pitchFamily="34" charset="0"/>
                <a:cs typeface="Times New Roman" panose="02020603050405020304" pitchFamily="18" charset="0"/>
              </a:rPr>
              <a:t>Các module ít quan trọng hơn: Bài viết, đánh giá sản phẩm, thống kê,</a:t>
            </a:r>
          </a:p>
          <a:p>
            <a:pPr marR="0" lvl="0" algn="just">
              <a:lnSpc>
                <a:spcPct val="130000"/>
              </a:lnSpc>
              <a:spcBef>
                <a:spcPts val="0"/>
              </a:spcBef>
              <a:spcAft>
                <a:spcPts val="0"/>
              </a:spcAft>
              <a:tabLst>
                <a:tab pos="180340" algn="l"/>
                <a:tab pos="270510" algn="l"/>
              </a:tabLst>
            </a:pPr>
            <a:r>
              <a:rPr lang="en-US" sz="1500">
                <a:effectLst/>
                <a:latin typeface="Work Sans" panose="020B0604020202020204" charset="0"/>
                <a:ea typeface="Calibri" panose="020F0502020204030204" pitchFamily="34" charset="0"/>
                <a:cs typeface="Times New Roman" panose="02020603050405020304" pitchFamily="18" charset="0"/>
              </a:rPr>
              <a:t>khuyến mãi.</a:t>
            </a:r>
          </a:p>
          <a:p>
            <a:pPr marL="342900" marR="0" lvl="0" indent="-342900" algn="just">
              <a:lnSpc>
                <a:spcPct val="130000"/>
              </a:lnSpc>
              <a:spcBef>
                <a:spcPts val="0"/>
              </a:spcBef>
              <a:spcAft>
                <a:spcPts val="0"/>
              </a:spcAft>
              <a:buFont typeface="Wingdings" panose="05000000000000000000" pitchFamily="2" charset="2"/>
              <a:buChar char=""/>
              <a:tabLst>
                <a:tab pos="180340" algn="l"/>
              </a:tabLst>
            </a:pPr>
            <a:r>
              <a:rPr lang="en-US" sz="1500">
                <a:effectLst/>
                <a:latin typeface="Work Sans" panose="020B0604020202020204" charset="0"/>
                <a:ea typeface="Calibri" panose="020F0502020204030204" pitchFamily="34" charset="0"/>
                <a:cs typeface="Times New Roman" panose="02020603050405020304" pitchFamily="18" charset="0"/>
              </a:rPr>
              <a:t>Successful test coverage:  98% test case quan trọng được thực hiện và</a:t>
            </a:r>
            <a:endParaRPr lang="en-US" sz="1500">
              <a:latin typeface="Work Sans" panose="020B0604020202020204" charset="0"/>
              <a:ea typeface="Calibri" panose="020F0502020204030204" pitchFamily="34" charset="0"/>
              <a:cs typeface="Times New Roman" panose="02020603050405020304" pitchFamily="18" charset="0"/>
            </a:endParaRPr>
          </a:p>
          <a:p>
            <a:pPr marR="0" lvl="0" algn="just">
              <a:lnSpc>
                <a:spcPct val="130000"/>
              </a:lnSpc>
              <a:spcBef>
                <a:spcPts val="0"/>
              </a:spcBef>
              <a:spcAft>
                <a:spcPts val="0"/>
              </a:spcAft>
              <a:tabLst>
                <a:tab pos="180340" algn="l"/>
              </a:tabLst>
            </a:pPr>
            <a:r>
              <a:rPr lang="en-US" sz="1500">
                <a:effectLst/>
                <a:latin typeface="Work Sans" panose="020B0604020202020204" charset="0"/>
                <a:ea typeface="Calibri" panose="020F0502020204030204" pitchFamily="34" charset="0"/>
                <a:cs typeface="Times New Roman" panose="02020603050405020304" pitchFamily="18" charset="0"/>
              </a:rPr>
              <a:t>vượt qua.</a:t>
            </a:r>
          </a:p>
          <a:p>
            <a:pPr marL="342900" marR="0" lvl="0" indent="-342900" algn="l">
              <a:lnSpc>
                <a:spcPct val="130000"/>
              </a:lnSpc>
              <a:spcBef>
                <a:spcPts val="0"/>
              </a:spcBef>
              <a:spcAft>
                <a:spcPts val="0"/>
              </a:spcAft>
              <a:buFont typeface="Wingdings" panose="05000000000000000000" pitchFamily="2" charset="2"/>
              <a:buChar char=""/>
              <a:tabLst>
                <a:tab pos="180340" algn="l"/>
              </a:tabLst>
            </a:pPr>
            <a:r>
              <a:rPr lang="en-US" sz="1500">
                <a:effectLst/>
                <a:latin typeface="Work Sans" panose="020B0604020202020204" charset="0"/>
                <a:ea typeface="Calibri" panose="020F0502020204030204" pitchFamily="34" charset="0"/>
                <a:cs typeface="Times New Roman" panose="02020603050405020304" pitchFamily="18" charset="0"/>
              </a:rPr>
              <a:t>Number of test case: 69 test case.</a:t>
            </a:r>
          </a:p>
          <a:p>
            <a:pPr marL="342900" marR="0" lvl="0" indent="-342900" algn="l">
              <a:lnSpc>
                <a:spcPct val="130000"/>
              </a:lnSpc>
              <a:spcBef>
                <a:spcPts val="0"/>
              </a:spcBef>
              <a:spcAft>
                <a:spcPts val="0"/>
              </a:spcAft>
              <a:buFont typeface="Wingdings" panose="05000000000000000000" pitchFamily="2" charset="2"/>
              <a:buChar char=""/>
              <a:tabLst>
                <a:tab pos="180340" algn="l"/>
              </a:tabLst>
            </a:pPr>
            <a:r>
              <a:rPr lang="en-US" sz="1500">
                <a:effectLst/>
                <a:latin typeface="Work Sans" panose="020B0604020202020204" charset="0"/>
                <a:ea typeface="Calibri" panose="020F0502020204030204" pitchFamily="34" charset="0"/>
                <a:cs typeface="Times New Roman" panose="02020603050405020304" pitchFamily="18" charset="0"/>
              </a:rPr>
              <a:t>Number of defects: </a:t>
            </a:r>
          </a:p>
          <a:p>
            <a:pPr marL="342900" marR="0" lvl="0" indent="-342900" algn="l">
              <a:lnSpc>
                <a:spcPct val="130000"/>
              </a:lnSpc>
              <a:spcBef>
                <a:spcPts val="0"/>
              </a:spcBef>
              <a:spcAft>
                <a:spcPts val="0"/>
              </a:spcAft>
              <a:buFont typeface="Wingdings" panose="05000000000000000000" pitchFamily="2" charset="2"/>
              <a:buChar char=""/>
              <a:tabLst>
                <a:tab pos="180340" algn="l"/>
              </a:tabLst>
            </a:pPr>
            <a:r>
              <a:rPr lang="en-US" sz="1500">
                <a:effectLst/>
                <a:latin typeface="Work Sans" panose="020B0604020202020204" charset="0"/>
                <a:ea typeface="Calibri" panose="020F0502020204030204" pitchFamily="34" charset="0"/>
                <a:cs typeface="Times New Roman" panose="02020603050405020304" pitchFamily="18" charset="0"/>
              </a:rPr>
              <a:t>The leakage rate: &lt; 2%.</a:t>
            </a:r>
          </a:p>
          <a:p>
            <a:pPr marL="127000" indent="0">
              <a:buNone/>
            </a:pPr>
            <a:endParaRPr lang="en-US" sz="1500">
              <a:latin typeface="Work Sans" panose="020B0604020202020204" charset="0"/>
            </a:endParaRPr>
          </a:p>
        </p:txBody>
      </p:sp>
      <p:sp>
        <p:nvSpPr>
          <p:cNvPr id="5" name="Slide Number Placeholder 4">
            <a:extLst>
              <a:ext uri="{FF2B5EF4-FFF2-40B4-BE49-F238E27FC236}">
                <a16:creationId xmlns:a16="http://schemas.microsoft.com/office/drawing/2014/main" id="{FB77ACAF-58F4-4944-93FE-1FD90126187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latin typeface="Work Sans" panose="020B0604020202020204" charset="0"/>
              </a:rPr>
              <a:t>32</a:t>
            </a:fld>
            <a:endParaRPr lang="en">
              <a:latin typeface="Work Sans" panose="020B0604020202020204" charset="0"/>
            </a:endParaRPr>
          </a:p>
        </p:txBody>
      </p:sp>
    </p:spTree>
    <p:extLst>
      <p:ext uri="{BB962C8B-B14F-4D97-AF65-F5344CB8AC3E}">
        <p14:creationId xmlns:p14="http://schemas.microsoft.com/office/powerpoint/2010/main" val="106892292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CE151-4ECC-4173-ADFC-572AED4F952A}"/>
              </a:ext>
            </a:extLst>
          </p:cNvPr>
          <p:cNvSpPr>
            <a:spLocks noGrp="1"/>
          </p:cNvSpPr>
          <p:nvPr>
            <p:ph type="title"/>
          </p:nvPr>
        </p:nvSpPr>
        <p:spPr>
          <a:xfrm>
            <a:off x="1752799" y="500772"/>
            <a:ext cx="5631299" cy="1120210"/>
          </a:xfrm>
        </p:spPr>
        <p:txBody>
          <a:bodyPr/>
          <a:lstStyle/>
          <a:p>
            <a:pPr algn="ctr"/>
            <a:r>
              <a:rPr lang="en-US" altLang="ko-KR" sz="3200">
                <a:latin typeface="Work Sans" panose="020B0604020202020204" charset="0"/>
                <a:cs typeface="Times New Roman" panose="02020603050405020304" pitchFamily="18" charset="0"/>
              </a:rPr>
              <a:t>Các yêu cầu cần kiểm thử</a:t>
            </a:r>
            <a:r>
              <a:rPr lang="en-US" sz="3200" b="1">
                <a:latin typeface="Work Sans" panose="020B0604020202020204" charset="0"/>
              </a:rPr>
              <a:t/>
            </a:r>
            <a:br>
              <a:rPr lang="en-US" sz="3200" b="1">
                <a:latin typeface="Work Sans" panose="020B0604020202020204" charset="0"/>
              </a:rPr>
            </a:br>
            <a:endParaRPr lang="en-US" sz="3200">
              <a:latin typeface="Work Sans" panose="020B0604020202020204" charset="0"/>
            </a:endParaRPr>
          </a:p>
        </p:txBody>
      </p:sp>
      <p:sp>
        <p:nvSpPr>
          <p:cNvPr id="3" name="Text Placeholder 2">
            <a:extLst>
              <a:ext uri="{FF2B5EF4-FFF2-40B4-BE49-F238E27FC236}">
                <a16:creationId xmlns:a16="http://schemas.microsoft.com/office/drawing/2014/main" id="{6AEA4828-B3BE-4AEA-9E94-5BAF82A07946}"/>
              </a:ext>
            </a:extLst>
          </p:cNvPr>
          <p:cNvSpPr>
            <a:spLocks noGrp="1"/>
          </p:cNvSpPr>
          <p:nvPr>
            <p:ph type="body" idx="1"/>
          </p:nvPr>
        </p:nvSpPr>
        <p:spPr>
          <a:xfrm>
            <a:off x="977400" y="1146179"/>
            <a:ext cx="7182099" cy="2362565"/>
          </a:xfrm>
        </p:spPr>
        <p:txBody>
          <a:bodyPr/>
          <a:lstStyle/>
          <a:p>
            <a:pPr marL="342900" marR="0" lvl="0" indent="-342900" algn="l">
              <a:lnSpc>
                <a:spcPct val="130000"/>
              </a:lnSpc>
              <a:spcBef>
                <a:spcPts val="0"/>
              </a:spcBef>
              <a:spcAft>
                <a:spcPts val="0"/>
              </a:spcAft>
              <a:buFont typeface="Wingdings" panose="05000000000000000000" pitchFamily="2" charset="2"/>
              <a:buChar char=""/>
              <a:tabLst>
                <a:tab pos="180340" algn="l"/>
              </a:tabLst>
            </a:pPr>
            <a:r>
              <a:rPr lang="en-US" sz="1600">
                <a:effectLst/>
                <a:latin typeface="Work Sans" panose="020B0604020202020204" charset="0"/>
                <a:ea typeface="Calibri" panose="020F0502020204030204" pitchFamily="34" charset="0"/>
                <a:cs typeface="Times New Roman" panose="02020603050405020304" pitchFamily="18" charset="0"/>
              </a:rPr>
              <a:t>Các yêu cầu chức năng cần kiểm tra</a:t>
            </a:r>
          </a:p>
          <a:p>
            <a:pPr marL="342900" marR="0" lvl="0" indent="-342900" algn="l">
              <a:lnSpc>
                <a:spcPct val="130000"/>
              </a:lnSpc>
              <a:spcBef>
                <a:spcPts val="0"/>
              </a:spcBef>
              <a:spcAft>
                <a:spcPts val="0"/>
              </a:spcAft>
              <a:buFont typeface="Wingdings" panose="05000000000000000000" pitchFamily="2" charset="2"/>
              <a:buChar char="§"/>
              <a:tabLst>
                <a:tab pos="180340" algn="l"/>
              </a:tabLst>
            </a:pPr>
            <a:r>
              <a:rPr lang="en-US">
                <a:latin typeface="Work Sans" panose="020B0604020202020204" charset="0"/>
                <a:ea typeface="Calibri" panose="020F0502020204030204" pitchFamily="34" charset="0"/>
                <a:cs typeface="Times New Roman" panose="02020603050405020304" pitchFamily="18" charset="0"/>
              </a:rPr>
              <a:t>Đơn hàng, thanh toán, phí vận chuyển, quản lý user, quyền hạn user, </a:t>
            </a:r>
          </a:p>
          <a:p>
            <a:pPr marR="0" lvl="0" algn="l">
              <a:lnSpc>
                <a:spcPct val="130000"/>
              </a:lnSpc>
              <a:spcBef>
                <a:spcPts val="0"/>
              </a:spcBef>
              <a:spcAft>
                <a:spcPts val="0"/>
              </a:spcAft>
              <a:tabLst>
                <a:tab pos="180340" algn="l"/>
              </a:tabLst>
            </a:pPr>
            <a:r>
              <a:rPr lang="en-US">
                <a:latin typeface="Work Sans" panose="020B0604020202020204" charset="0"/>
                <a:ea typeface="Calibri" panose="020F0502020204030204" pitchFamily="34" charset="0"/>
                <a:cs typeface="Times New Roman" panose="02020603050405020304" pitchFamily="18" charset="0"/>
              </a:rPr>
              <a:t>quản lý khách hàng,  xuất nhập kho, sản phẩm và đăng nhập đăng xuất ở phía khách hàng và quản trị viên.</a:t>
            </a:r>
            <a:endParaRPr lang="en-US" sz="1600">
              <a:effectLst/>
              <a:latin typeface="Work Sans" panose="020B0604020202020204" charset="0"/>
              <a:ea typeface="Calibri" panose="020F0502020204030204" pitchFamily="34" charset="0"/>
              <a:cs typeface="Times New Roman" panose="02020603050405020304" pitchFamily="18" charset="0"/>
            </a:endParaRPr>
          </a:p>
          <a:p>
            <a:pPr marL="342900" marR="0" lvl="0" indent="-342900" algn="l">
              <a:lnSpc>
                <a:spcPct val="130000"/>
              </a:lnSpc>
              <a:spcBef>
                <a:spcPts val="0"/>
              </a:spcBef>
              <a:spcAft>
                <a:spcPts val="0"/>
              </a:spcAft>
              <a:buFont typeface="Wingdings" panose="05000000000000000000" pitchFamily="2" charset="2"/>
              <a:buChar char=""/>
              <a:tabLst>
                <a:tab pos="180340" algn="l"/>
              </a:tabLst>
            </a:pPr>
            <a:r>
              <a:rPr lang="en-US" sz="1600">
                <a:effectLst/>
                <a:latin typeface="Work Sans" panose="020B0604020202020204" charset="0"/>
                <a:ea typeface="Calibri" panose="020F0502020204030204" pitchFamily="34" charset="0"/>
                <a:cs typeface="Times New Roman" panose="02020603050405020304" pitchFamily="18" charset="0"/>
              </a:rPr>
              <a:t>Các yêu cầu phi chức năng</a:t>
            </a:r>
            <a:endParaRPr lang="en-US">
              <a:latin typeface="Work Sans" panose="020B0604020202020204" charset="0"/>
              <a:ea typeface="Calibri" panose="020F0502020204030204" pitchFamily="34" charset="0"/>
              <a:cs typeface="Times New Roman" panose="02020603050405020304" pitchFamily="18" charset="0"/>
            </a:endParaRPr>
          </a:p>
          <a:p>
            <a:pPr marL="342900" marR="0" lvl="0" indent="-342900" algn="l">
              <a:lnSpc>
                <a:spcPct val="130000"/>
              </a:lnSpc>
              <a:spcBef>
                <a:spcPts val="0"/>
              </a:spcBef>
              <a:spcAft>
                <a:spcPts val="0"/>
              </a:spcAft>
              <a:buFont typeface="Wingdings" panose="05000000000000000000" pitchFamily="2" charset="2"/>
              <a:buChar char="§"/>
              <a:tabLst>
                <a:tab pos="180340" algn="l"/>
              </a:tabLst>
            </a:pPr>
            <a:r>
              <a:rPr lang="en-US" sz="1600">
                <a:effectLst/>
                <a:latin typeface="Work Sans" panose="020B0604020202020204" charset="0"/>
                <a:ea typeface="Calibri" panose="020F0502020204030204" pitchFamily="34" charset="0"/>
                <a:cs typeface="Times New Roman" panose="02020603050405020304" pitchFamily="18" charset="0"/>
              </a:rPr>
              <a:t>Performance, </a:t>
            </a:r>
            <a:r>
              <a:rPr lang="en-US">
                <a:latin typeface="Work Sans" panose="020B0604020202020204" charset="0"/>
                <a:ea typeface="Calibri" panose="020F0502020204030204" pitchFamily="34" charset="0"/>
                <a:cs typeface="Times New Roman" panose="02020603050405020304" pitchFamily="18" charset="0"/>
              </a:rPr>
              <a:t>k</a:t>
            </a:r>
            <a:r>
              <a:rPr lang="en-US" sz="1600">
                <a:effectLst/>
                <a:latin typeface="Work Sans" panose="020B0604020202020204" charset="0"/>
                <a:ea typeface="Calibri" panose="020F0502020204030204" pitchFamily="34" charset="0"/>
                <a:cs typeface="Times New Roman" panose="02020603050405020304" pitchFamily="18" charset="0"/>
              </a:rPr>
              <a:t>hả năng mở rộng, thích ứng, bền vững của hệ thống</a:t>
            </a:r>
          </a:p>
          <a:p>
            <a:pPr marL="127000" indent="0">
              <a:buNone/>
            </a:pPr>
            <a:endParaRPr lang="en-US">
              <a:latin typeface="Work Sans" panose="020B0604020202020204" charset="0"/>
            </a:endParaRPr>
          </a:p>
        </p:txBody>
      </p:sp>
      <p:sp>
        <p:nvSpPr>
          <p:cNvPr id="5" name="Slide Number Placeholder 4">
            <a:extLst>
              <a:ext uri="{FF2B5EF4-FFF2-40B4-BE49-F238E27FC236}">
                <a16:creationId xmlns:a16="http://schemas.microsoft.com/office/drawing/2014/main" id="{FB77ACAF-58F4-4944-93FE-1FD90126187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latin typeface="Work Sans" panose="020B0604020202020204" charset="0"/>
              </a:rPr>
              <a:t>33</a:t>
            </a:fld>
            <a:endParaRPr lang="en">
              <a:latin typeface="Work Sans" panose="020B0604020202020204" charset="0"/>
            </a:endParaRPr>
          </a:p>
        </p:txBody>
      </p:sp>
    </p:spTree>
    <p:extLst>
      <p:ext uri="{BB962C8B-B14F-4D97-AF65-F5344CB8AC3E}">
        <p14:creationId xmlns:p14="http://schemas.microsoft.com/office/powerpoint/2010/main" val="386808584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CE151-4ECC-4173-ADFC-572AED4F952A}"/>
              </a:ext>
            </a:extLst>
          </p:cNvPr>
          <p:cNvSpPr>
            <a:spLocks noGrp="1"/>
          </p:cNvSpPr>
          <p:nvPr>
            <p:ph type="title"/>
          </p:nvPr>
        </p:nvSpPr>
        <p:spPr>
          <a:xfrm>
            <a:off x="1752799" y="500772"/>
            <a:ext cx="5631299" cy="645407"/>
          </a:xfrm>
        </p:spPr>
        <p:txBody>
          <a:bodyPr/>
          <a:lstStyle/>
          <a:p>
            <a:pPr algn="ctr"/>
            <a:r>
              <a:rPr lang="en-US" altLang="ko-KR" sz="3200">
                <a:latin typeface="Work Sans" panose="020B0604020202020204" charset="0"/>
                <a:cs typeface="Times New Roman" panose="02020603050405020304" pitchFamily="18" charset="0"/>
              </a:rPr>
              <a:t>Chiến lược kiểm thử</a:t>
            </a:r>
            <a:endParaRPr lang="en-US" sz="3600">
              <a:latin typeface="Work Sans" panose="020B0604020202020204" charset="0"/>
            </a:endParaRPr>
          </a:p>
        </p:txBody>
      </p:sp>
      <p:sp>
        <p:nvSpPr>
          <p:cNvPr id="5" name="Slide Number Placeholder 4">
            <a:extLst>
              <a:ext uri="{FF2B5EF4-FFF2-40B4-BE49-F238E27FC236}">
                <a16:creationId xmlns:a16="http://schemas.microsoft.com/office/drawing/2014/main" id="{FB77ACAF-58F4-4944-93FE-1FD90126187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latin typeface="Work Sans" panose="020B0604020202020204" charset="0"/>
              </a:rPr>
              <a:t>34</a:t>
            </a:fld>
            <a:endParaRPr lang="en">
              <a:latin typeface="Work Sans" panose="020B0604020202020204" charset="0"/>
            </a:endParaRPr>
          </a:p>
        </p:txBody>
      </p:sp>
      <p:graphicFrame>
        <p:nvGraphicFramePr>
          <p:cNvPr id="7" name="Table 6">
            <a:extLst>
              <a:ext uri="{FF2B5EF4-FFF2-40B4-BE49-F238E27FC236}">
                <a16:creationId xmlns:a16="http://schemas.microsoft.com/office/drawing/2014/main" id="{54D7262A-E1F0-40F2-97D2-90A61DAD48BF}"/>
              </a:ext>
            </a:extLst>
          </p:cNvPr>
          <p:cNvGraphicFramePr>
            <a:graphicFrameLocks noGrp="1"/>
          </p:cNvGraphicFramePr>
          <p:nvPr>
            <p:extLst>
              <p:ext uri="{D42A27DB-BD31-4B8C-83A1-F6EECF244321}">
                <p14:modId xmlns:p14="http://schemas.microsoft.com/office/powerpoint/2010/main" val="4096471383"/>
              </p:ext>
            </p:extLst>
          </p:nvPr>
        </p:nvGraphicFramePr>
        <p:xfrm>
          <a:off x="1308418" y="1678057"/>
          <a:ext cx="6527164" cy="1594866"/>
        </p:xfrm>
        <a:graphic>
          <a:graphicData uri="http://schemas.openxmlformats.org/drawingml/2006/table">
            <a:tbl>
              <a:tblPr firstRow="1" firstCol="1" bandRow="1">
                <a:tableStyleId>{8EC20E35-A176-4012-BC5E-935CFFF8708E}</a:tableStyleId>
              </a:tblPr>
              <a:tblGrid>
                <a:gridCol w="1476945">
                  <a:extLst>
                    <a:ext uri="{9D8B030D-6E8A-4147-A177-3AD203B41FA5}">
                      <a16:colId xmlns:a16="http://schemas.microsoft.com/office/drawing/2014/main" val="3577504978"/>
                    </a:ext>
                  </a:extLst>
                </a:gridCol>
                <a:gridCol w="1262381">
                  <a:extLst>
                    <a:ext uri="{9D8B030D-6E8A-4147-A177-3AD203B41FA5}">
                      <a16:colId xmlns:a16="http://schemas.microsoft.com/office/drawing/2014/main" val="1885480188"/>
                    </a:ext>
                  </a:extLst>
                </a:gridCol>
                <a:gridCol w="1262381">
                  <a:extLst>
                    <a:ext uri="{9D8B030D-6E8A-4147-A177-3AD203B41FA5}">
                      <a16:colId xmlns:a16="http://schemas.microsoft.com/office/drawing/2014/main" val="477184160"/>
                    </a:ext>
                  </a:extLst>
                </a:gridCol>
                <a:gridCol w="1262381">
                  <a:extLst>
                    <a:ext uri="{9D8B030D-6E8A-4147-A177-3AD203B41FA5}">
                      <a16:colId xmlns:a16="http://schemas.microsoft.com/office/drawing/2014/main" val="3309493442"/>
                    </a:ext>
                  </a:extLst>
                </a:gridCol>
                <a:gridCol w="1263076">
                  <a:extLst>
                    <a:ext uri="{9D8B030D-6E8A-4147-A177-3AD203B41FA5}">
                      <a16:colId xmlns:a16="http://schemas.microsoft.com/office/drawing/2014/main" val="2100247821"/>
                    </a:ext>
                  </a:extLst>
                </a:gridCol>
              </a:tblGrid>
              <a:tr h="650079">
                <a:tc>
                  <a:txBody>
                    <a:bodyPr/>
                    <a:lstStyle/>
                    <a:p>
                      <a:pPr marL="0" marR="0" algn="ctr">
                        <a:lnSpc>
                          <a:spcPct val="115000"/>
                        </a:lnSpc>
                        <a:spcBef>
                          <a:spcPts val="300"/>
                        </a:spcBef>
                        <a:spcAft>
                          <a:spcPts val="300"/>
                        </a:spcAft>
                      </a:pPr>
                      <a:r>
                        <a:rPr lang="en-US" sz="1300">
                          <a:effectLst/>
                        </a:rPr>
                        <a:t>TEST LEVELS</a:t>
                      </a:r>
                      <a:endParaRPr lang="en-US" sz="13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300"/>
                        </a:spcBef>
                        <a:spcAft>
                          <a:spcPts val="300"/>
                        </a:spcAft>
                      </a:pPr>
                      <a:r>
                        <a:rPr lang="en-US" sz="1300">
                          <a:effectLst/>
                        </a:rPr>
                        <a:t>FUNCTIONAL TESTING</a:t>
                      </a:r>
                      <a:endParaRPr lang="en-US" sz="13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300"/>
                        </a:spcBef>
                        <a:spcAft>
                          <a:spcPts val="300"/>
                        </a:spcAft>
                      </a:pPr>
                      <a:r>
                        <a:rPr lang="en-US" sz="1300">
                          <a:effectLst/>
                        </a:rPr>
                        <a:t>INTERFACE TESTING</a:t>
                      </a:r>
                      <a:endParaRPr lang="en-US" sz="13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300"/>
                        </a:spcBef>
                        <a:spcAft>
                          <a:spcPts val="300"/>
                        </a:spcAft>
                      </a:pPr>
                      <a:r>
                        <a:rPr lang="en-US" sz="1300">
                          <a:effectLst/>
                        </a:rPr>
                        <a:t>SECURITY TESTING</a:t>
                      </a:r>
                      <a:endParaRPr lang="en-US" sz="13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300"/>
                        </a:spcBef>
                        <a:spcAft>
                          <a:spcPts val="300"/>
                        </a:spcAft>
                      </a:pPr>
                      <a:r>
                        <a:rPr lang="en-US" sz="1300">
                          <a:effectLst/>
                        </a:rPr>
                        <a:t>ACCESS RIGHT TESTING</a:t>
                      </a:r>
                      <a:endParaRPr lang="en-US" sz="13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013594458"/>
                  </a:ext>
                </a:extLst>
              </a:tr>
              <a:tr h="204652">
                <a:tc>
                  <a:txBody>
                    <a:bodyPr/>
                    <a:lstStyle/>
                    <a:p>
                      <a:pPr marL="0" marR="0" algn="ctr">
                        <a:lnSpc>
                          <a:spcPct val="115000"/>
                        </a:lnSpc>
                        <a:spcBef>
                          <a:spcPts val="300"/>
                        </a:spcBef>
                        <a:spcAft>
                          <a:spcPts val="300"/>
                        </a:spcAft>
                      </a:pPr>
                      <a:r>
                        <a:rPr lang="en-US" sz="1300">
                          <a:effectLst/>
                        </a:rPr>
                        <a:t>ACCEPTANCE</a:t>
                      </a:r>
                      <a:endParaRPr lang="en-US" sz="13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300"/>
                        </a:spcBef>
                        <a:spcAft>
                          <a:spcPts val="300"/>
                        </a:spcAft>
                      </a:pPr>
                      <a:r>
                        <a:rPr lang="en-US" sz="1300">
                          <a:effectLst/>
                        </a:rPr>
                        <a:t>X</a:t>
                      </a:r>
                      <a:endParaRPr lang="en-US" sz="13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300"/>
                        </a:spcBef>
                        <a:spcAft>
                          <a:spcPts val="300"/>
                        </a:spcAft>
                      </a:pPr>
                      <a:r>
                        <a:rPr lang="en-US" sz="1300">
                          <a:effectLst/>
                        </a:rPr>
                        <a:t>X</a:t>
                      </a:r>
                      <a:endParaRPr lang="en-US" sz="13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300"/>
                        </a:spcBef>
                        <a:spcAft>
                          <a:spcPts val="300"/>
                        </a:spcAft>
                      </a:pPr>
                      <a:r>
                        <a:rPr lang="en-US" sz="1300">
                          <a:effectLst/>
                        </a:rPr>
                        <a:t>X</a:t>
                      </a:r>
                      <a:endParaRPr lang="en-US" sz="13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300"/>
                        </a:spcBef>
                        <a:spcAft>
                          <a:spcPts val="300"/>
                        </a:spcAft>
                      </a:pPr>
                      <a:r>
                        <a:rPr lang="en-US" sz="1300">
                          <a:effectLst/>
                        </a:rPr>
                        <a:t>X</a:t>
                      </a:r>
                      <a:endParaRPr lang="en-US" sz="13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193252401"/>
                  </a:ext>
                </a:extLst>
              </a:tr>
              <a:tr h="204652">
                <a:tc>
                  <a:txBody>
                    <a:bodyPr/>
                    <a:lstStyle/>
                    <a:p>
                      <a:pPr marL="0" marR="0" algn="ctr">
                        <a:lnSpc>
                          <a:spcPct val="115000"/>
                        </a:lnSpc>
                        <a:spcBef>
                          <a:spcPts val="300"/>
                        </a:spcBef>
                        <a:spcAft>
                          <a:spcPts val="300"/>
                        </a:spcAft>
                      </a:pPr>
                      <a:r>
                        <a:rPr lang="en-US" sz="1300">
                          <a:effectLst/>
                        </a:rPr>
                        <a:t>SYSTEM</a:t>
                      </a:r>
                      <a:endParaRPr lang="en-US" sz="13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300"/>
                        </a:spcBef>
                        <a:spcAft>
                          <a:spcPts val="300"/>
                        </a:spcAft>
                      </a:pPr>
                      <a:r>
                        <a:rPr lang="en-US" sz="1300">
                          <a:effectLst/>
                        </a:rPr>
                        <a:t>X</a:t>
                      </a:r>
                      <a:endParaRPr lang="en-US" sz="13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300"/>
                        </a:spcBef>
                        <a:spcAft>
                          <a:spcPts val="300"/>
                        </a:spcAft>
                      </a:pPr>
                      <a:r>
                        <a:rPr lang="en-US" sz="1300">
                          <a:effectLst/>
                        </a:rPr>
                        <a:t>X</a:t>
                      </a:r>
                      <a:endParaRPr lang="en-US" sz="13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300"/>
                        </a:spcBef>
                        <a:spcAft>
                          <a:spcPts val="300"/>
                        </a:spcAft>
                      </a:pPr>
                      <a:r>
                        <a:rPr lang="en-US" sz="1300">
                          <a:effectLst/>
                        </a:rPr>
                        <a:t> </a:t>
                      </a:r>
                      <a:endParaRPr lang="en-US" sz="13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300"/>
                        </a:spcBef>
                        <a:spcAft>
                          <a:spcPts val="300"/>
                        </a:spcAft>
                      </a:pPr>
                      <a:r>
                        <a:rPr lang="en-US" sz="1300">
                          <a:effectLst/>
                        </a:rPr>
                        <a:t> </a:t>
                      </a:r>
                      <a:endParaRPr lang="en-US" sz="13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93952300"/>
                  </a:ext>
                </a:extLst>
              </a:tr>
              <a:tr h="204652">
                <a:tc>
                  <a:txBody>
                    <a:bodyPr/>
                    <a:lstStyle/>
                    <a:p>
                      <a:pPr marL="0" marR="0" algn="ctr">
                        <a:lnSpc>
                          <a:spcPct val="115000"/>
                        </a:lnSpc>
                        <a:spcBef>
                          <a:spcPts val="300"/>
                        </a:spcBef>
                        <a:spcAft>
                          <a:spcPts val="300"/>
                        </a:spcAft>
                      </a:pPr>
                      <a:r>
                        <a:rPr lang="en-US" sz="1300">
                          <a:effectLst/>
                        </a:rPr>
                        <a:t>INTEGRATION</a:t>
                      </a:r>
                      <a:endParaRPr lang="en-US" sz="13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300"/>
                        </a:spcBef>
                        <a:spcAft>
                          <a:spcPts val="300"/>
                        </a:spcAft>
                      </a:pPr>
                      <a:r>
                        <a:rPr lang="en-US" sz="1300">
                          <a:effectLst/>
                        </a:rPr>
                        <a:t>X</a:t>
                      </a:r>
                      <a:endParaRPr lang="en-US" sz="13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300"/>
                        </a:spcBef>
                        <a:spcAft>
                          <a:spcPts val="300"/>
                        </a:spcAft>
                      </a:pPr>
                      <a:r>
                        <a:rPr lang="en-US" sz="1300">
                          <a:effectLst/>
                        </a:rPr>
                        <a:t>X</a:t>
                      </a:r>
                      <a:endParaRPr lang="en-US" sz="13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300"/>
                        </a:spcBef>
                        <a:spcAft>
                          <a:spcPts val="300"/>
                        </a:spcAft>
                      </a:pPr>
                      <a:r>
                        <a:rPr lang="en-US" sz="1300">
                          <a:effectLst/>
                        </a:rPr>
                        <a:t> </a:t>
                      </a:r>
                      <a:endParaRPr lang="en-US" sz="13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300"/>
                        </a:spcBef>
                        <a:spcAft>
                          <a:spcPts val="300"/>
                        </a:spcAft>
                      </a:pPr>
                      <a:r>
                        <a:rPr lang="en-US" sz="1300">
                          <a:effectLst/>
                        </a:rPr>
                        <a:t> </a:t>
                      </a:r>
                      <a:endParaRPr lang="en-US" sz="13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724770566"/>
                  </a:ext>
                </a:extLst>
              </a:tr>
              <a:tr h="204652">
                <a:tc>
                  <a:txBody>
                    <a:bodyPr/>
                    <a:lstStyle/>
                    <a:p>
                      <a:pPr marL="0" marR="0" algn="ctr">
                        <a:lnSpc>
                          <a:spcPct val="115000"/>
                        </a:lnSpc>
                        <a:spcBef>
                          <a:spcPts val="300"/>
                        </a:spcBef>
                        <a:spcAft>
                          <a:spcPts val="300"/>
                        </a:spcAft>
                      </a:pPr>
                      <a:r>
                        <a:rPr lang="en-US" sz="1300">
                          <a:effectLst/>
                        </a:rPr>
                        <a:t>UNIT</a:t>
                      </a:r>
                      <a:endParaRPr lang="en-US" sz="13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300"/>
                        </a:spcBef>
                        <a:spcAft>
                          <a:spcPts val="300"/>
                        </a:spcAft>
                      </a:pPr>
                      <a:r>
                        <a:rPr lang="en-US" sz="1300">
                          <a:effectLst/>
                        </a:rPr>
                        <a:t>X</a:t>
                      </a:r>
                      <a:endParaRPr lang="en-US" sz="13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300"/>
                        </a:spcBef>
                        <a:spcAft>
                          <a:spcPts val="300"/>
                        </a:spcAft>
                      </a:pPr>
                      <a:r>
                        <a:rPr lang="en-US" sz="1300">
                          <a:effectLst/>
                        </a:rPr>
                        <a:t> </a:t>
                      </a:r>
                      <a:endParaRPr lang="en-US" sz="13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300"/>
                        </a:spcBef>
                        <a:spcAft>
                          <a:spcPts val="300"/>
                        </a:spcAft>
                      </a:pPr>
                      <a:r>
                        <a:rPr lang="en-US" sz="1300">
                          <a:effectLst/>
                        </a:rPr>
                        <a:t> </a:t>
                      </a:r>
                      <a:endParaRPr lang="en-US" sz="13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300"/>
                        </a:spcBef>
                        <a:spcAft>
                          <a:spcPts val="300"/>
                        </a:spcAft>
                      </a:pPr>
                      <a:r>
                        <a:rPr lang="en-US" sz="1300">
                          <a:effectLst/>
                        </a:rPr>
                        <a:t> </a:t>
                      </a:r>
                      <a:endParaRPr lang="en-US" sz="13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44748001"/>
                  </a:ext>
                </a:extLst>
              </a:tr>
            </a:tbl>
          </a:graphicData>
        </a:graphic>
      </p:graphicFrame>
      <p:sp>
        <p:nvSpPr>
          <p:cNvPr id="9" name="TextBox 8">
            <a:extLst>
              <a:ext uri="{FF2B5EF4-FFF2-40B4-BE49-F238E27FC236}">
                <a16:creationId xmlns:a16="http://schemas.microsoft.com/office/drawing/2014/main" id="{D71A3AC1-B3FD-4553-B265-25D281271E83}"/>
              </a:ext>
            </a:extLst>
          </p:cNvPr>
          <p:cNvSpPr txBox="1"/>
          <p:nvPr/>
        </p:nvSpPr>
        <p:spPr>
          <a:xfrm>
            <a:off x="1308417" y="1233377"/>
            <a:ext cx="5942987" cy="338554"/>
          </a:xfrm>
          <a:prstGeom prst="rect">
            <a:avLst/>
          </a:prstGeom>
          <a:noFill/>
        </p:spPr>
        <p:txBody>
          <a:bodyPr wrap="square" rtlCol="0">
            <a:spAutoFit/>
          </a:bodyPr>
          <a:lstStyle/>
          <a:p>
            <a:r>
              <a:rPr lang="en-US" sz="1600" b="1">
                <a:latin typeface="Work Sans" panose="020B0604020202020204" charset="0"/>
              </a:rPr>
              <a:t>1.</a:t>
            </a:r>
            <a:r>
              <a:rPr lang="en-US" sz="1600" b="1">
                <a:effectLst/>
                <a:latin typeface="Work Sans" panose="020B0604020202020204" charset="0"/>
                <a:ea typeface="Calibri" panose="020F0502020204030204" pitchFamily="34" charset="0"/>
              </a:rPr>
              <a:t> Các loại kiểm thử được thực hiện trong từng giai đoạn</a:t>
            </a:r>
            <a:endParaRPr lang="en-US" sz="1600" b="1">
              <a:latin typeface="Work Sans" panose="020B0604020202020204" charset="0"/>
            </a:endParaRPr>
          </a:p>
        </p:txBody>
      </p:sp>
      <p:sp>
        <p:nvSpPr>
          <p:cNvPr id="10" name="TextBox 9">
            <a:extLst>
              <a:ext uri="{FF2B5EF4-FFF2-40B4-BE49-F238E27FC236}">
                <a16:creationId xmlns:a16="http://schemas.microsoft.com/office/drawing/2014/main" id="{03105881-1706-452E-B5E7-760E3D72881C}"/>
              </a:ext>
            </a:extLst>
          </p:cNvPr>
          <p:cNvSpPr txBox="1"/>
          <p:nvPr/>
        </p:nvSpPr>
        <p:spPr>
          <a:xfrm>
            <a:off x="1308416" y="3373857"/>
            <a:ext cx="5942987" cy="830997"/>
          </a:xfrm>
          <a:prstGeom prst="rect">
            <a:avLst/>
          </a:prstGeom>
          <a:noFill/>
        </p:spPr>
        <p:txBody>
          <a:bodyPr wrap="square" rtlCol="0">
            <a:spAutoFit/>
          </a:bodyPr>
          <a:lstStyle/>
          <a:p>
            <a:r>
              <a:rPr lang="en-US" sz="1600" b="1">
                <a:latin typeface="Work Sans" panose="020B0604020202020204" charset="0"/>
              </a:rPr>
              <a:t>2. </a:t>
            </a:r>
            <a:r>
              <a:rPr lang="en-US" sz="1600" b="1">
                <a:effectLst/>
                <a:latin typeface="Work Sans" panose="020B0604020202020204" charset="0"/>
                <a:ea typeface="Yu Gothic Light" panose="020B0300000000000000" pitchFamily="34" charset="-128"/>
                <a:cs typeface="Times New Roman" panose="02020603050405020304" pitchFamily="18" charset="0"/>
              </a:rPr>
              <a:t>Các công cụ để thực hiện kiểm thử : </a:t>
            </a:r>
            <a:r>
              <a:rPr lang="en-US" sz="1600">
                <a:effectLst/>
                <a:latin typeface="Work Sans" panose="020B0604020202020204" charset="0"/>
                <a:ea typeface="Calibri" panose="020F0502020204030204" pitchFamily="34" charset="0"/>
              </a:rPr>
              <a:t>Jira, Selenium, OpenSTA, WebLinkValidator, Test Manager</a:t>
            </a:r>
            <a:endParaRPr lang="en-US" sz="1600" b="1">
              <a:effectLst/>
              <a:latin typeface="Work Sans" panose="020B0604020202020204" charset="0"/>
              <a:ea typeface="Yu Gothic Light" panose="020B0300000000000000" pitchFamily="34" charset="-128"/>
              <a:cs typeface="Times New Roman" panose="02020603050405020304" pitchFamily="18" charset="0"/>
            </a:endParaRPr>
          </a:p>
          <a:p>
            <a:endParaRPr lang="en-US" sz="1600" b="1">
              <a:latin typeface="Work Sans" panose="020B0604020202020204" charset="0"/>
            </a:endParaRPr>
          </a:p>
        </p:txBody>
      </p:sp>
    </p:spTree>
    <p:extLst>
      <p:ext uri="{BB962C8B-B14F-4D97-AF65-F5344CB8AC3E}">
        <p14:creationId xmlns:p14="http://schemas.microsoft.com/office/powerpoint/2010/main" val="17569944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CE151-4ECC-4173-ADFC-572AED4F952A}"/>
              </a:ext>
            </a:extLst>
          </p:cNvPr>
          <p:cNvSpPr>
            <a:spLocks noGrp="1"/>
          </p:cNvSpPr>
          <p:nvPr>
            <p:ph type="title"/>
          </p:nvPr>
        </p:nvSpPr>
        <p:spPr>
          <a:xfrm>
            <a:off x="1752799" y="500772"/>
            <a:ext cx="5631299" cy="519954"/>
          </a:xfrm>
        </p:spPr>
        <p:txBody>
          <a:bodyPr/>
          <a:lstStyle/>
          <a:p>
            <a:pPr algn="ctr"/>
            <a:r>
              <a:rPr lang="en-US" altLang="ko-KR" sz="2800">
                <a:latin typeface="Work Sans" panose="020B0604020202020204" charset="0"/>
                <a:cs typeface="Times New Roman" panose="02020603050405020304" pitchFamily="18" charset="0"/>
              </a:rPr>
              <a:t>Nguồn nhân lực</a:t>
            </a:r>
            <a:endParaRPr lang="en-US" sz="3200">
              <a:latin typeface="Work Sans" panose="020B0604020202020204" charset="0"/>
            </a:endParaRPr>
          </a:p>
        </p:txBody>
      </p:sp>
      <p:graphicFrame>
        <p:nvGraphicFramePr>
          <p:cNvPr id="7" name="Table 6">
            <a:extLst>
              <a:ext uri="{FF2B5EF4-FFF2-40B4-BE49-F238E27FC236}">
                <a16:creationId xmlns:a16="http://schemas.microsoft.com/office/drawing/2014/main" id="{15C98F09-B527-4D8D-8FA0-FDADEA8A3088}"/>
              </a:ext>
            </a:extLst>
          </p:cNvPr>
          <p:cNvGraphicFramePr>
            <a:graphicFrameLocks noGrp="1"/>
          </p:cNvGraphicFramePr>
          <p:nvPr>
            <p:extLst>
              <p:ext uri="{D42A27DB-BD31-4B8C-83A1-F6EECF244321}">
                <p14:modId xmlns:p14="http://schemas.microsoft.com/office/powerpoint/2010/main" val="2911192301"/>
              </p:ext>
            </p:extLst>
          </p:nvPr>
        </p:nvGraphicFramePr>
        <p:xfrm>
          <a:off x="684165" y="1010094"/>
          <a:ext cx="7768565" cy="3818498"/>
        </p:xfrm>
        <a:graphic>
          <a:graphicData uri="http://schemas.openxmlformats.org/drawingml/2006/table">
            <a:tbl>
              <a:tblPr firstRow="1" firstCol="1" bandRow="1">
                <a:tableStyleId>{073A0DAA-6AF3-43AB-8588-CEC1D06C72B9}</a:tableStyleId>
              </a:tblPr>
              <a:tblGrid>
                <a:gridCol w="1758105">
                  <a:extLst>
                    <a:ext uri="{9D8B030D-6E8A-4147-A177-3AD203B41FA5}">
                      <a16:colId xmlns:a16="http://schemas.microsoft.com/office/drawing/2014/main" val="4022683389"/>
                    </a:ext>
                  </a:extLst>
                </a:gridCol>
                <a:gridCol w="3215438">
                  <a:extLst>
                    <a:ext uri="{9D8B030D-6E8A-4147-A177-3AD203B41FA5}">
                      <a16:colId xmlns:a16="http://schemas.microsoft.com/office/drawing/2014/main" val="3746553003"/>
                    </a:ext>
                  </a:extLst>
                </a:gridCol>
                <a:gridCol w="2795022">
                  <a:extLst>
                    <a:ext uri="{9D8B030D-6E8A-4147-A177-3AD203B41FA5}">
                      <a16:colId xmlns:a16="http://schemas.microsoft.com/office/drawing/2014/main" val="3760477429"/>
                    </a:ext>
                  </a:extLst>
                </a:gridCol>
              </a:tblGrid>
              <a:tr h="253766">
                <a:tc>
                  <a:txBody>
                    <a:bodyPr/>
                    <a:lstStyle/>
                    <a:p>
                      <a:pPr marL="0" marR="0" algn="l">
                        <a:lnSpc>
                          <a:spcPct val="130000"/>
                        </a:lnSpc>
                        <a:spcBef>
                          <a:spcPts val="0"/>
                        </a:spcBef>
                        <a:spcAft>
                          <a:spcPts val="0"/>
                        </a:spcAft>
                      </a:pPr>
                      <a:r>
                        <a:rPr lang="en-US" sz="1400">
                          <a:effectLst/>
                        </a:rPr>
                        <a:t>Vị trí</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39298" marR="39298" marT="0" marB="0"/>
                </a:tc>
                <a:tc>
                  <a:txBody>
                    <a:bodyPr/>
                    <a:lstStyle/>
                    <a:p>
                      <a:pPr marL="0" marR="0" algn="l">
                        <a:lnSpc>
                          <a:spcPct val="130000"/>
                        </a:lnSpc>
                        <a:spcBef>
                          <a:spcPts val="0"/>
                        </a:spcBef>
                        <a:spcAft>
                          <a:spcPts val="0"/>
                        </a:spcAft>
                      </a:pPr>
                      <a:r>
                        <a:rPr lang="en-US" sz="1400">
                          <a:effectLst/>
                        </a:rPr>
                        <a:t>Trách nhiệm</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39298" marR="39298" marT="0" marB="0"/>
                </a:tc>
                <a:tc>
                  <a:txBody>
                    <a:bodyPr/>
                    <a:lstStyle/>
                    <a:p>
                      <a:pPr marL="0" marR="0" algn="l">
                        <a:lnSpc>
                          <a:spcPct val="130000"/>
                        </a:lnSpc>
                        <a:spcBef>
                          <a:spcPts val="0"/>
                        </a:spcBef>
                        <a:spcAft>
                          <a:spcPts val="0"/>
                        </a:spcAft>
                      </a:pPr>
                      <a:r>
                        <a:rPr lang="en-US" sz="1400">
                          <a:effectLst/>
                        </a:rPr>
                        <a:t>Người thực hiện</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39298" marR="39298" marT="0" marB="0"/>
                </a:tc>
                <a:extLst>
                  <a:ext uri="{0D108BD9-81ED-4DB2-BD59-A6C34878D82A}">
                    <a16:rowId xmlns:a16="http://schemas.microsoft.com/office/drawing/2014/main" val="2350984017"/>
                  </a:ext>
                </a:extLst>
              </a:tr>
              <a:tr h="535885">
                <a:tc>
                  <a:txBody>
                    <a:bodyPr/>
                    <a:lstStyle/>
                    <a:p>
                      <a:pPr marL="0" marR="0" algn="l">
                        <a:lnSpc>
                          <a:spcPct val="130000"/>
                        </a:lnSpc>
                        <a:spcBef>
                          <a:spcPts val="0"/>
                        </a:spcBef>
                        <a:spcAft>
                          <a:spcPts val="0"/>
                        </a:spcAft>
                      </a:pPr>
                      <a:r>
                        <a:rPr lang="en-US" sz="1400">
                          <a:effectLst/>
                        </a:rPr>
                        <a:t>Test Manager</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39298" marR="39298" marT="0" marB="0" anchor="ctr"/>
                </a:tc>
                <a:tc>
                  <a:txBody>
                    <a:bodyPr/>
                    <a:lstStyle/>
                    <a:p>
                      <a:pPr marL="0" marR="0" algn="l">
                        <a:lnSpc>
                          <a:spcPct val="130000"/>
                        </a:lnSpc>
                        <a:spcBef>
                          <a:spcPts val="0"/>
                        </a:spcBef>
                        <a:spcAft>
                          <a:spcPts val="0"/>
                        </a:spcAft>
                      </a:pPr>
                      <a:r>
                        <a:rPr lang="en-US" sz="1400">
                          <a:effectLst/>
                        </a:rPr>
                        <a:t>Quản lý toàn bộ dự án</a:t>
                      </a:r>
                    </a:p>
                    <a:p>
                      <a:pPr marL="0" marR="0" algn="l">
                        <a:lnSpc>
                          <a:spcPct val="130000"/>
                        </a:lnSpc>
                        <a:spcBef>
                          <a:spcPts val="0"/>
                        </a:spcBef>
                        <a:spcAft>
                          <a:spcPts val="0"/>
                        </a:spcAft>
                      </a:pPr>
                      <a:r>
                        <a:rPr lang="en-US" sz="1400">
                          <a:effectLst/>
                        </a:rPr>
                        <a:t>Xác định hướng dự án</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39298" marR="39298" marT="0" marB="0"/>
                </a:tc>
                <a:tc>
                  <a:txBody>
                    <a:bodyPr/>
                    <a:lstStyle/>
                    <a:p>
                      <a:pPr marL="0" marR="0" algn="l">
                        <a:lnSpc>
                          <a:spcPct val="130000"/>
                        </a:lnSpc>
                        <a:spcBef>
                          <a:spcPts val="0"/>
                        </a:spcBef>
                        <a:spcAft>
                          <a:spcPts val="0"/>
                        </a:spcAft>
                      </a:pPr>
                      <a:r>
                        <a:rPr lang="en-US" sz="1400">
                          <a:effectLst/>
                        </a:rPr>
                        <a:t>Phạm Thanh Khương</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39298" marR="39298" marT="0" marB="0" anchor="ctr"/>
                </a:tc>
                <a:extLst>
                  <a:ext uri="{0D108BD9-81ED-4DB2-BD59-A6C34878D82A}">
                    <a16:rowId xmlns:a16="http://schemas.microsoft.com/office/drawing/2014/main" val="1378823289"/>
                  </a:ext>
                </a:extLst>
              </a:tr>
              <a:tr h="1100124">
                <a:tc>
                  <a:txBody>
                    <a:bodyPr/>
                    <a:lstStyle/>
                    <a:p>
                      <a:pPr marL="0" marR="0" algn="l">
                        <a:lnSpc>
                          <a:spcPct val="130000"/>
                        </a:lnSpc>
                        <a:spcBef>
                          <a:spcPts val="0"/>
                        </a:spcBef>
                        <a:spcAft>
                          <a:spcPts val="0"/>
                        </a:spcAft>
                      </a:pPr>
                      <a:r>
                        <a:rPr lang="en-US" sz="1400">
                          <a:effectLst/>
                        </a:rPr>
                        <a:t>Tester</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39298" marR="39298" marT="0" marB="0" anchor="ctr"/>
                </a:tc>
                <a:tc>
                  <a:txBody>
                    <a:bodyPr/>
                    <a:lstStyle/>
                    <a:p>
                      <a:pPr marL="0" marR="0" algn="l">
                        <a:lnSpc>
                          <a:spcPct val="130000"/>
                        </a:lnSpc>
                        <a:spcBef>
                          <a:spcPts val="0"/>
                        </a:spcBef>
                        <a:spcAft>
                          <a:spcPts val="0"/>
                        </a:spcAft>
                      </a:pPr>
                      <a:r>
                        <a:rPr lang="en-US" sz="1400">
                          <a:effectLst/>
                        </a:rPr>
                        <a:t>Xây dựng các test cases</a:t>
                      </a:r>
                    </a:p>
                    <a:p>
                      <a:pPr marL="0" marR="0" algn="l">
                        <a:lnSpc>
                          <a:spcPct val="130000"/>
                        </a:lnSpc>
                        <a:spcBef>
                          <a:spcPts val="0"/>
                        </a:spcBef>
                        <a:spcAft>
                          <a:spcPts val="0"/>
                        </a:spcAft>
                      </a:pPr>
                      <a:r>
                        <a:rPr lang="en-US" sz="1400">
                          <a:effectLst/>
                        </a:rPr>
                        <a:t>Tạo Test Suites</a:t>
                      </a:r>
                    </a:p>
                    <a:p>
                      <a:pPr marL="0" marR="0" algn="l">
                        <a:lnSpc>
                          <a:spcPct val="130000"/>
                        </a:lnSpc>
                        <a:spcBef>
                          <a:spcPts val="0"/>
                        </a:spcBef>
                        <a:spcAft>
                          <a:spcPts val="0"/>
                        </a:spcAft>
                      </a:pPr>
                      <a:r>
                        <a:rPr lang="en-US" sz="1400">
                          <a:effectLst/>
                        </a:rPr>
                        <a:t>Thực hiện kiểm thử, ghi lại kết quả, Báo cáo lỗi</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39298" marR="39298" marT="0" marB="0"/>
                </a:tc>
                <a:tc>
                  <a:txBody>
                    <a:bodyPr/>
                    <a:lstStyle/>
                    <a:p>
                      <a:pPr marL="0" marR="0" algn="l">
                        <a:lnSpc>
                          <a:spcPct val="130000"/>
                        </a:lnSpc>
                        <a:spcBef>
                          <a:spcPts val="0"/>
                        </a:spcBef>
                        <a:spcAft>
                          <a:spcPts val="0"/>
                        </a:spcAft>
                      </a:pPr>
                      <a:r>
                        <a:rPr lang="en-US" sz="1400">
                          <a:effectLst/>
                        </a:rPr>
                        <a:t>Nguyễn Thị Hương</a:t>
                      </a:r>
                    </a:p>
                    <a:p>
                      <a:pPr marL="0" marR="0" algn="l">
                        <a:lnSpc>
                          <a:spcPct val="130000"/>
                        </a:lnSpc>
                        <a:spcBef>
                          <a:spcPts val="0"/>
                        </a:spcBef>
                        <a:spcAft>
                          <a:spcPts val="0"/>
                        </a:spcAft>
                      </a:pPr>
                      <a:r>
                        <a:rPr lang="en-US" sz="1400">
                          <a:effectLst/>
                        </a:rPr>
                        <a:t>Đinh Tiến Phương</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39298" marR="39298" marT="0" marB="0" anchor="ctr"/>
                </a:tc>
                <a:extLst>
                  <a:ext uri="{0D108BD9-81ED-4DB2-BD59-A6C34878D82A}">
                    <a16:rowId xmlns:a16="http://schemas.microsoft.com/office/drawing/2014/main" val="1318528010"/>
                  </a:ext>
                </a:extLst>
              </a:tr>
              <a:tr h="831558">
                <a:tc>
                  <a:txBody>
                    <a:bodyPr/>
                    <a:lstStyle/>
                    <a:p>
                      <a:pPr marL="0" marR="0" algn="l">
                        <a:lnSpc>
                          <a:spcPct val="130000"/>
                        </a:lnSpc>
                        <a:spcBef>
                          <a:spcPts val="0"/>
                        </a:spcBef>
                        <a:spcAft>
                          <a:spcPts val="0"/>
                        </a:spcAft>
                      </a:pPr>
                      <a:r>
                        <a:rPr lang="en-US" sz="1400">
                          <a:effectLst/>
                        </a:rPr>
                        <a:t>Developer</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39298" marR="39298" marT="0" marB="0" anchor="ctr"/>
                </a:tc>
                <a:tc>
                  <a:txBody>
                    <a:bodyPr/>
                    <a:lstStyle/>
                    <a:p>
                      <a:pPr marL="0" marR="0" algn="l">
                        <a:lnSpc>
                          <a:spcPct val="130000"/>
                        </a:lnSpc>
                        <a:spcBef>
                          <a:spcPts val="0"/>
                        </a:spcBef>
                        <a:spcAft>
                          <a:spcPts val="0"/>
                        </a:spcAft>
                      </a:pPr>
                      <a:r>
                        <a:rPr lang="en-US" sz="1400">
                          <a:effectLst/>
                        </a:rPr>
                        <a:t>Tạo chương trình để kiểm thử, code được tạo bởi Developers</a:t>
                      </a:r>
                    </a:p>
                    <a:p>
                      <a:pPr marL="0" marR="0" algn="l">
                        <a:lnSpc>
                          <a:spcPct val="130000"/>
                        </a:lnSpc>
                        <a:spcBef>
                          <a:spcPts val="0"/>
                        </a:spcBef>
                        <a:spcAft>
                          <a:spcPts val="0"/>
                        </a:spcAft>
                      </a:pPr>
                      <a:r>
                        <a:rPr lang="en-US" sz="1400">
                          <a:effectLst/>
                        </a:rPr>
                        <a:t>Tạo tập lệnh tự động hóa kiểm thử</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39298" marR="39298" marT="0" marB="0"/>
                </a:tc>
                <a:tc>
                  <a:txBody>
                    <a:bodyPr/>
                    <a:lstStyle/>
                    <a:p>
                      <a:pPr marL="0" marR="0" algn="l">
                        <a:lnSpc>
                          <a:spcPct val="130000"/>
                        </a:lnSpc>
                        <a:spcBef>
                          <a:spcPts val="0"/>
                        </a:spcBef>
                        <a:spcAft>
                          <a:spcPts val="0"/>
                        </a:spcAft>
                      </a:pPr>
                      <a:r>
                        <a:rPr lang="en-US" sz="1400">
                          <a:effectLst/>
                        </a:rPr>
                        <a:t>Trần Thị Yến Nhi</a:t>
                      </a:r>
                    </a:p>
                    <a:p>
                      <a:pPr marL="0" marR="0" algn="l">
                        <a:lnSpc>
                          <a:spcPct val="130000"/>
                        </a:lnSpc>
                        <a:spcBef>
                          <a:spcPts val="0"/>
                        </a:spcBef>
                        <a:spcAft>
                          <a:spcPts val="0"/>
                        </a:spcAft>
                      </a:pPr>
                      <a:r>
                        <a:rPr lang="en-US" sz="1400">
                          <a:effectLst/>
                        </a:rPr>
                        <a:t>Tống Việt Long</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39298" marR="39298" marT="0" marB="0" anchor="ctr"/>
                </a:tc>
                <a:extLst>
                  <a:ext uri="{0D108BD9-81ED-4DB2-BD59-A6C34878D82A}">
                    <a16:rowId xmlns:a16="http://schemas.microsoft.com/office/drawing/2014/main" val="3909652773"/>
                  </a:ext>
                </a:extLst>
              </a:tr>
              <a:tr h="1044818">
                <a:tc>
                  <a:txBody>
                    <a:bodyPr/>
                    <a:lstStyle/>
                    <a:p>
                      <a:pPr marL="0" marR="0" algn="l">
                        <a:lnSpc>
                          <a:spcPct val="130000"/>
                        </a:lnSpc>
                        <a:spcBef>
                          <a:spcPts val="0"/>
                        </a:spcBef>
                        <a:spcAft>
                          <a:spcPts val="0"/>
                        </a:spcAft>
                      </a:pPr>
                      <a:r>
                        <a:rPr lang="en-US" sz="1400">
                          <a:effectLst/>
                        </a:rPr>
                        <a:t>Customer</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39298" marR="39298" marT="0" marB="0" anchor="ctr"/>
                </a:tc>
                <a:tc>
                  <a:txBody>
                    <a:bodyPr/>
                    <a:lstStyle/>
                    <a:p>
                      <a:pPr marL="0" marR="0" algn="l">
                        <a:lnSpc>
                          <a:spcPct val="130000"/>
                        </a:lnSpc>
                        <a:spcBef>
                          <a:spcPts val="0"/>
                        </a:spcBef>
                        <a:spcAft>
                          <a:spcPts val="0"/>
                        </a:spcAft>
                      </a:pPr>
                      <a:r>
                        <a:rPr lang="en-US" sz="1400">
                          <a:effectLst/>
                        </a:rPr>
                        <a:t>Đánh giá chất lượng sản phẩm</a:t>
                      </a:r>
                    </a:p>
                    <a:p>
                      <a:pPr marL="0" marR="0" algn="l">
                        <a:lnSpc>
                          <a:spcPct val="130000"/>
                        </a:lnSpc>
                        <a:spcBef>
                          <a:spcPts val="0"/>
                        </a:spcBef>
                        <a:spcAft>
                          <a:spcPts val="0"/>
                        </a:spcAft>
                      </a:pPr>
                      <a:r>
                        <a:rPr lang="en-US" sz="1400">
                          <a:effectLst/>
                        </a:rPr>
                        <a:t>Đánh giá Sự hài lòng của Khách hàng</a:t>
                      </a:r>
                    </a:p>
                    <a:p>
                      <a:pPr marL="0" marR="0" algn="l">
                        <a:lnSpc>
                          <a:spcPct val="130000"/>
                        </a:lnSpc>
                        <a:spcBef>
                          <a:spcPts val="0"/>
                        </a:spcBef>
                        <a:spcAft>
                          <a:spcPts val="0"/>
                        </a:spcAft>
                      </a:pPr>
                      <a:r>
                        <a:rPr lang="en-US" sz="1400">
                          <a:effectLst/>
                        </a:rPr>
                        <a:t>Đánh giá Sự chấp nhận Tính năng</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39298" marR="39298" marT="0" marB="0"/>
                </a:tc>
                <a:tc>
                  <a:txBody>
                    <a:bodyPr/>
                    <a:lstStyle/>
                    <a:p>
                      <a:pPr marL="0" marR="0" algn="l">
                        <a:lnSpc>
                          <a:spcPct val="130000"/>
                        </a:lnSpc>
                        <a:spcBef>
                          <a:spcPts val="0"/>
                        </a:spcBef>
                        <a:spcAft>
                          <a:spcPts val="0"/>
                        </a:spcAft>
                      </a:pPr>
                      <a:r>
                        <a:rPr lang="en-US" sz="1400">
                          <a:effectLst/>
                        </a:rPr>
                        <a:t>Lê Quang Tuấn</a:t>
                      </a:r>
                    </a:p>
                    <a:p>
                      <a:pPr marL="0" marR="0" algn="l">
                        <a:lnSpc>
                          <a:spcPct val="130000"/>
                        </a:lnSpc>
                        <a:spcBef>
                          <a:spcPts val="0"/>
                        </a:spcBef>
                        <a:spcAft>
                          <a:spcPts val="0"/>
                        </a:spcAft>
                      </a:pPr>
                      <a:r>
                        <a:rPr lang="en-US" sz="1400">
                          <a:effectLst/>
                        </a:rPr>
                        <a:t>Huỳnh Tấn Lộc</a:t>
                      </a:r>
                    </a:p>
                    <a:p>
                      <a:pPr marL="0" marR="0" algn="l">
                        <a:lnSpc>
                          <a:spcPct val="130000"/>
                        </a:lnSpc>
                        <a:spcBef>
                          <a:spcPts val="0"/>
                        </a:spcBef>
                        <a:spcAft>
                          <a:spcPts val="0"/>
                        </a:spcAft>
                      </a:pPr>
                      <a:r>
                        <a:rPr lang="en-US" sz="1400">
                          <a:effectLst/>
                        </a:rPr>
                        <a:t> </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39298" marR="39298" marT="0" marB="0" anchor="ctr"/>
                </a:tc>
                <a:extLst>
                  <a:ext uri="{0D108BD9-81ED-4DB2-BD59-A6C34878D82A}">
                    <a16:rowId xmlns:a16="http://schemas.microsoft.com/office/drawing/2014/main" val="2909585443"/>
                  </a:ext>
                </a:extLst>
              </a:tr>
            </a:tbl>
          </a:graphicData>
        </a:graphic>
      </p:graphicFrame>
    </p:spTree>
    <p:extLst>
      <p:ext uri="{BB962C8B-B14F-4D97-AF65-F5344CB8AC3E}">
        <p14:creationId xmlns:p14="http://schemas.microsoft.com/office/powerpoint/2010/main" val="407073769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CE151-4ECC-4173-ADFC-572AED4F952A}"/>
              </a:ext>
            </a:extLst>
          </p:cNvPr>
          <p:cNvSpPr>
            <a:spLocks noGrp="1"/>
          </p:cNvSpPr>
          <p:nvPr>
            <p:ph type="title"/>
          </p:nvPr>
        </p:nvSpPr>
        <p:spPr>
          <a:xfrm>
            <a:off x="1752799" y="500772"/>
            <a:ext cx="6019601" cy="955888"/>
          </a:xfrm>
        </p:spPr>
        <p:txBody>
          <a:bodyPr/>
          <a:lstStyle/>
          <a:p>
            <a:pPr algn="ctr"/>
            <a:r>
              <a:rPr lang="en-US" altLang="ko-KR" sz="2400">
                <a:latin typeface="Work Sans" panose="020B0604020202020204" charset="0"/>
                <a:cs typeface="Times New Roman" panose="02020603050405020304" pitchFamily="18" charset="0"/>
              </a:rPr>
              <a:t>Lịch cho các hoạt động cần kiểm thử</a:t>
            </a:r>
            <a:r>
              <a:rPr lang="en-US" sz="2400" b="1">
                <a:latin typeface="Work Sans" panose="020B0604020202020204" charset="0"/>
              </a:rPr>
              <a:t/>
            </a:r>
            <a:br>
              <a:rPr lang="en-US" sz="2400" b="1">
                <a:latin typeface="Work Sans" panose="020B0604020202020204" charset="0"/>
              </a:rPr>
            </a:br>
            <a:endParaRPr lang="en-US" sz="2400">
              <a:latin typeface="Work Sans" panose="020B0604020202020204" charset="0"/>
            </a:endParaRPr>
          </a:p>
        </p:txBody>
      </p:sp>
      <p:graphicFrame>
        <p:nvGraphicFramePr>
          <p:cNvPr id="7" name="Table 6">
            <a:extLst>
              <a:ext uri="{FF2B5EF4-FFF2-40B4-BE49-F238E27FC236}">
                <a16:creationId xmlns:a16="http://schemas.microsoft.com/office/drawing/2014/main" id="{C1FD1618-C10B-49D1-A0F5-53B36E6EAC9E}"/>
              </a:ext>
            </a:extLst>
          </p:cNvPr>
          <p:cNvGraphicFramePr>
            <a:graphicFrameLocks noGrp="1"/>
          </p:cNvGraphicFramePr>
          <p:nvPr>
            <p:extLst>
              <p:ext uri="{D42A27DB-BD31-4B8C-83A1-F6EECF244321}">
                <p14:modId xmlns:p14="http://schemas.microsoft.com/office/powerpoint/2010/main" val="2727981416"/>
              </p:ext>
            </p:extLst>
          </p:nvPr>
        </p:nvGraphicFramePr>
        <p:xfrm>
          <a:off x="404037" y="1137684"/>
          <a:ext cx="8325293" cy="3625697"/>
        </p:xfrm>
        <a:graphic>
          <a:graphicData uri="http://schemas.openxmlformats.org/drawingml/2006/table">
            <a:tbl>
              <a:tblPr firstRow="1" firstCol="1" bandRow="1">
                <a:tableStyleId>{073A0DAA-6AF3-43AB-8588-CEC1D06C72B9}</a:tableStyleId>
              </a:tblPr>
              <a:tblGrid>
                <a:gridCol w="3235119">
                  <a:extLst>
                    <a:ext uri="{9D8B030D-6E8A-4147-A177-3AD203B41FA5}">
                      <a16:colId xmlns:a16="http://schemas.microsoft.com/office/drawing/2014/main" val="888158888"/>
                    </a:ext>
                  </a:extLst>
                </a:gridCol>
                <a:gridCol w="3355091">
                  <a:extLst>
                    <a:ext uri="{9D8B030D-6E8A-4147-A177-3AD203B41FA5}">
                      <a16:colId xmlns:a16="http://schemas.microsoft.com/office/drawing/2014/main" val="702704986"/>
                    </a:ext>
                  </a:extLst>
                </a:gridCol>
                <a:gridCol w="1735083">
                  <a:extLst>
                    <a:ext uri="{9D8B030D-6E8A-4147-A177-3AD203B41FA5}">
                      <a16:colId xmlns:a16="http://schemas.microsoft.com/office/drawing/2014/main" val="465599701"/>
                    </a:ext>
                  </a:extLst>
                </a:gridCol>
              </a:tblGrid>
              <a:tr h="373854">
                <a:tc>
                  <a:txBody>
                    <a:bodyPr/>
                    <a:lstStyle/>
                    <a:p>
                      <a:pPr marL="0" marR="0" algn="l">
                        <a:lnSpc>
                          <a:spcPct val="130000"/>
                        </a:lnSpc>
                        <a:spcBef>
                          <a:spcPts val="0"/>
                        </a:spcBef>
                        <a:spcAft>
                          <a:spcPts val="0"/>
                        </a:spcAft>
                      </a:pPr>
                      <a:r>
                        <a:rPr lang="en-US" sz="1200">
                          <a:effectLst/>
                        </a:rPr>
                        <a:t>Nhiệm vụ</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5848" marR="65848" marT="0" marB="0"/>
                </a:tc>
                <a:tc>
                  <a:txBody>
                    <a:bodyPr/>
                    <a:lstStyle/>
                    <a:p>
                      <a:pPr marL="0" marR="0" algn="l">
                        <a:lnSpc>
                          <a:spcPct val="130000"/>
                        </a:lnSpc>
                        <a:spcBef>
                          <a:spcPts val="0"/>
                        </a:spcBef>
                        <a:spcAft>
                          <a:spcPts val="0"/>
                        </a:spcAft>
                      </a:pPr>
                      <a:r>
                        <a:rPr lang="en-US" sz="1200">
                          <a:effectLst/>
                        </a:rPr>
                        <a:t>Các thành viên</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5848" marR="65848" marT="0" marB="0"/>
                </a:tc>
                <a:tc>
                  <a:txBody>
                    <a:bodyPr/>
                    <a:lstStyle/>
                    <a:p>
                      <a:pPr marL="0" marR="0" algn="l">
                        <a:lnSpc>
                          <a:spcPct val="130000"/>
                        </a:lnSpc>
                        <a:spcBef>
                          <a:spcPts val="0"/>
                        </a:spcBef>
                        <a:spcAft>
                          <a:spcPts val="0"/>
                        </a:spcAft>
                      </a:pPr>
                      <a:r>
                        <a:rPr lang="en-US" sz="1200">
                          <a:effectLst/>
                        </a:rPr>
                        <a:t>Ước lượng effort</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5848" marR="65848" marT="0" marB="0"/>
                </a:tc>
                <a:extLst>
                  <a:ext uri="{0D108BD9-81ED-4DB2-BD59-A6C34878D82A}">
                    <a16:rowId xmlns:a16="http://schemas.microsoft.com/office/drawing/2014/main" val="2573819548"/>
                  </a:ext>
                </a:extLst>
              </a:tr>
              <a:tr h="373854">
                <a:tc>
                  <a:txBody>
                    <a:bodyPr/>
                    <a:lstStyle/>
                    <a:p>
                      <a:pPr marL="0" marR="0" algn="ctr">
                        <a:lnSpc>
                          <a:spcPct val="107000"/>
                        </a:lnSpc>
                        <a:spcBef>
                          <a:spcPts val="200"/>
                        </a:spcBef>
                        <a:spcAft>
                          <a:spcPts val="720"/>
                        </a:spcAft>
                      </a:pPr>
                      <a:r>
                        <a:rPr lang="en-US" sz="1200" kern="0">
                          <a:effectLst/>
                        </a:rPr>
                        <a:t>Đọc các loại tài liệu</a:t>
                      </a:r>
                      <a:endParaRPr lang="en-US" sz="1200" b="1" kern="0">
                        <a:effectLst/>
                        <a:latin typeface="Times New Roman" panose="02020603050405020304" pitchFamily="18" charset="0"/>
                        <a:ea typeface="Yu Gothic Light" panose="020B0300000000000000" pitchFamily="34" charset="-128"/>
                        <a:cs typeface="Times New Roman" panose="02020603050405020304" pitchFamily="18" charset="0"/>
                      </a:endParaRPr>
                    </a:p>
                  </a:txBody>
                  <a:tcPr marL="65848" marR="65848" marT="0" marB="0"/>
                </a:tc>
                <a:tc>
                  <a:txBody>
                    <a:bodyPr/>
                    <a:lstStyle/>
                    <a:p>
                      <a:pPr marL="0" marR="0" algn="l">
                        <a:lnSpc>
                          <a:spcPct val="130000"/>
                        </a:lnSpc>
                        <a:spcBef>
                          <a:spcPts val="0"/>
                        </a:spcBef>
                        <a:spcAft>
                          <a:spcPts val="0"/>
                        </a:spcAft>
                      </a:pPr>
                      <a:r>
                        <a:rPr lang="en-US" sz="1200">
                          <a:effectLst/>
                        </a:rPr>
                        <a:t>Khương, Hương</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5848" marR="65848" marT="0" marB="0"/>
                </a:tc>
                <a:tc>
                  <a:txBody>
                    <a:bodyPr/>
                    <a:lstStyle/>
                    <a:p>
                      <a:pPr marL="0" marR="0" algn="l">
                        <a:lnSpc>
                          <a:spcPct val="130000"/>
                        </a:lnSpc>
                        <a:spcBef>
                          <a:spcPts val="0"/>
                        </a:spcBef>
                        <a:spcAft>
                          <a:spcPts val="0"/>
                        </a:spcAft>
                      </a:pPr>
                      <a:r>
                        <a:rPr lang="en-US" sz="1200">
                          <a:effectLst/>
                        </a:rPr>
                        <a:t>180 giờ</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5848" marR="65848" marT="0" marB="0"/>
                </a:tc>
                <a:extLst>
                  <a:ext uri="{0D108BD9-81ED-4DB2-BD59-A6C34878D82A}">
                    <a16:rowId xmlns:a16="http://schemas.microsoft.com/office/drawing/2014/main" val="413912416"/>
                  </a:ext>
                </a:extLst>
              </a:tr>
              <a:tr h="634865">
                <a:tc>
                  <a:txBody>
                    <a:bodyPr/>
                    <a:lstStyle/>
                    <a:p>
                      <a:pPr marL="0" marR="0" algn="ctr">
                        <a:lnSpc>
                          <a:spcPct val="107000"/>
                        </a:lnSpc>
                        <a:spcBef>
                          <a:spcPts val="200"/>
                        </a:spcBef>
                        <a:spcAft>
                          <a:spcPts val="720"/>
                        </a:spcAft>
                      </a:pPr>
                      <a:r>
                        <a:rPr lang="en-US" sz="1200" kern="0">
                          <a:effectLst/>
                        </a:rPr>
                        <a:t>Test case design or test case writing</a:t>
                      </a:r>
                      <a:endParaRPr lang="en-US" sz="1200" b="1" kern="0">
                        <a:effectLst/>
                        <a:latin typeface="Times New Roman" panose="02020603050405020304" pitchFamily="18" charset="0"/>
                        <a:ea typeface="Yu Gothic Light" panose="020B0300000000000000" pitchFamily="34" charset="-128"/>
                        <a:cs typeface="Times New Roman" panose="02020603050405020304" pitchFamily="18" charset="0"/>
                      </a:endParaRPr>
                    </a:p>
                  </a:txBody>
                  <a:tcPr marL="65848" marR="65848" marT="0" marB="0"/>
                </a:tc>
                <a:tc>
                  <a:txBody>
                    <a:bodyPr/>
                    <a:lstStyle/>
                    <a:p>
                      <a:pPr marL="0" marR="0" algn="l">
                        <a:lnSpc>
                          <a:spcPct val="130000"/>
                        </a:lnSpc>
                        <a:spcBef>
                          <a:spcPts val="0"/>
                        </a:spcBef>
                        <a:spcAft>
                          <a:spcPts val="0"/>
                        </a:spcAft>
                      </a:pPr>
                      <a:r>
                        <a:rPr lang="en-US" sz="1200">
                          <a:effectLst/>
                        </a:rPr>
                        <a:t>Long, Nhi</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5848" marR="65848" marT="0" marB="0"/>
                </a:tc>
                <a:tc>
                  <a:txBody>
                    <a:bodyPr/>
                    <a:lstStyle/>
                    <a:p>
                      <a:pPr marL="0" marR="0" algn="l">
                        <a:lnSpc>
                          <a:spcPct val="130000"/>
                        </a:lnSpc>
                        <a:spcBef>
                          <a:spcPts val="0"/>
                        </a:spcBef>
                        <a:spcAft>
                          <a:spcPts val="0"/>
                        </a:spcAft>
                      </a:pPr>
                      <a:r>
                        <a:rPr lang="en-US" sz="1200">
                          <a:effectLst/>
                        </a:rPr>
                        <a:t>90 giờ</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5848" marR="65848" marT="0" marB="0"/>
                </a:tc>
                <a:extLst>
                  <a:ext uri="{0D108BD9-81ED-4DB2-BD59-A6C34878D82A}">
                    <a16:rowId xmlns:a16="http://schemas.microsoft.com/office/drawing/2014/main" val="3034306544"/>
                  </a:ext>
                </a:extLst>
              </a:tr>
              <a:tr h="373854">
                <a:tc>
                  <a:txBody>
                    <a:bodyPr/>
                    <a:lstStyle/>
                    <a:p>
                      <a:pPr marL="0" marR="0" algn="ctr">
                        <a:lnSpc>
                          <a:spcPct val="107000"/>
                        </a:lnSpc>
                        <a:spcBef>
                          <a:spcPts val="0"/>
                        </a:spcBef>
                        <a:spcAft>
                          <a:spcPts val="720"/>
                        </a:spcAft>
                      </a:pPr>
                      <a:r>
                        <a:rPr lang="en-US" sz="1200" kern="0">
                          <a:effectLst/>
                        </a:rPr>
                        <a:t>Test execution/regression</a:t>
                      </a:r>
                      <a:endParaRPr lang="en-US" sz="1200" b="1" kern="0">
                        <a:effectLst/>
                        <a:latin typeface="Times New Roman" panose="02020603050405020304" pitchFamily="18" charset="0"/>
                        <a:ea typeface="Yu Gothic Light" panose="020B0300000000000000" pitchFamily="34" charset="-128"/>
                        <a:cs typeface="Times New Roman" panose="02020603050405020304" pitchFamily="18" charset="0"/>
                      </a:endParaRPr>
                    </a:p>
                  </a:txBody>
                  <a:tcPr marL="65848" marR="65848" marT="0" marB="0"/>
                </a:tc>
                <a:tc>
                  <a:txBody>
                    <a:bodyPr/>
                    <a:lstStyle/>
                    <a:p>
                      <a:pPr marL="0" marR="0" algn="l">
                        <a:lnSpc>
                          <a:spcPct val="130000"/>
                        </a:lnSpc>
                        <a:spcBef>
                          <a:spcPts val="0"/>
                        </a:spcBef>
                        <a:spcAft>
                          <a:spcPts val="0"/>
                        </a:spcAft>
                      </a:pPr>
                      <a:r>
                        <a:rPr lang="en-US" sz="1200">
                          <a:effectLst/>
                        </a:rPr>
                        <a:t>Tất cả</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5848" marR="65848" marT="0" marB="0"/>
                </a:tc>
                <a:tc>
                  <a:txBody>
                    <a:bodyPr/>
                    <a:lstStyle/>
                    <a:p>
                      <a:pPr marL="0" marR="0" algn="l">
                        <a:lnSpc>
                          <a:spcPct val="130000"/>
                        </a:lnSpc>
                        <a:spcBef>
                          <a:spcPts val="0"/>
                        </a:spcBef>
                        <a:spcAft>
                          <a:spcPts val="0"/>
                        </a:spcAft>
                      </a:pPr>
                      <a:r>
                        <a:rPr lang="en-US" sz="1200">
                          <a:effectLst/>
                        </a:rPr>
                        <a:t>90 giờ</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5848" marR="65848" marT="0" marB="0"/>
                </a:tc>
                <a:extLst>
                  <a:ext uri="{0D108BD9-81ED-4DB2-BD59-A6C34878D82A}">
                    <a16:rowId xmlns:a16="http://schemas.microsoft.com/office/drawing/2014/main" val="354850806"/>
                  </a:ext>
                </a:extLst>
              </a:tr>
              <a:tr h="373854">
                <a:tc>
                  <a:txBody>
                    <a:bodyPr/>
                    <a:lstStyle/>
                    <a:p>
                      <a:pPr marL="0" marR="0" algn="ctr">
                        <a:lnSpc>
                          <a:spcPct val="107000"/>
                        </a:lnSpc>
                        <a:spcBef>
                          <a:spcPts val="0"/>
                        </a:spcBef>
                        <a:spcAft>
                          <a:spcPts val="720"/>
                        </a:spcAft>
                      </a:pPr>
                      <a:r>
                        <a:rPr lang="en-US" sz="1200" kern="0">
                          <a:effectLst/>
                        </a:rPr>
                        <a:t>Exploratory testing</a:t>
                      </a:r>
                      <a:endParaRPr lang="en-US" sz="1200" b="1" kern="0">
                        <a:effectLst/>
                        <a:latin typeface="Times New Roman" panose="02020603050405020304" pitchFamily="18" charset="0"/>
                        <a:ea typeface="Yu Gothic Light" panose="020B0300000000000000" pitchFamily="34" charset="-128"/>
                        <a:cs typeface="Times New Roman" panose="02020603050405020304" pitchFamily="18" charset="0"/>
                      </a:endParaRPr>
                    </a:p>
                  </a:txBody>
                  <a:tcPr marL="65848" marR="65848" marT="0" marB="0"/>
                </a:tc>
                <a:tc>
                  <a:txBody>
                    <a:bodyPr/>
                    <a:lstStyle/>
                    <a:p>
                      <a:pPr marL="0" marR="0" algn="l">
                        <a:lnSpc>
                          <a:spcPct val="130000"/>
                        </a:lnSpc>
                        <a:spcBef>
                          <a:spcPts val="0"/>
                        </a:spcBef>
                        <a:spcAft>
                          <a:spcPts val="0"/>
                        </a:spcAft>
                      </a:pPr>
                      <a:r>
                        <a:rPr lang="en-US" sz="1200">
                          <a:effectLst/>
                        </a:rPr>
                        <a:t>Phương, Nhi</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5848" marR="65848" marT="0" marB="0"/>
                </a:tc>
                <a:tc>
                  <a:txBody>
                    <a:bodyPr/>
                    <a:lstStyle/>
                    <a:p>
                      <a:pPr marL="0" marR="0" algn="l">
                        <a:lnSpc>
                          <a:spcPct val="130000"/>
                        </a:lnSpc>
                        <a:spcBef>
                          <a:spcPts val="0"/>
                        </a:spcBef>
                        <a:spcAft>
                          <a:spcPts val="0"/>
                        </a:spcAft>
                      </a:pPr>
                      <a:r>
                        <a:rPr lang="en-US" sz="1200">
                          <a:effectLst/>
                        </a:rPr>
                        <a:t>50 giờ</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5848" marR="65848" marT="0" marB="0"/>
                </a:tc>
                <a:extLst>
                  <a:ext uri="{0D108BD9-81ED-4DB2-BD59-A6C34878D82A}">
                    <a16:rowId xmlns:a16="http://schemas.microsoft.com/office/drawing/2014/main" val="2837463034"/>
                  </a:ext>
                </a:extLst>
              </a:tr>
              <a:tr h="373854">
                <a:tc>
                  <a:txBody>
                    <a:bodyPr/>
                    <a:lstStyle/>
                    <a:p>
                      <a:pPr marL="0" marR="0" algn="ctr">
                        <a:lnSpc>
                          <a:spcPct val="107000"/>
                        </a:lnSpc>
                        <a:spcBef>
                          <a:spcPts val="0"/>
                        </a:spcBef>
                        <a:spcAft>
                          <a:spcPts val="720"/>
                        </a:spcAft>
                      </a:pPr>
                      <a:r>
                        <a:rPr lang="en-US" sz="1200" kern="0">
                          <a:effectLst/>
                        </a:rPr>
                        <a:t>Bug reporting</a:t>
                      </a:r>
                      <a:endParaRPr lang="en-US" sz="1200" b="1" kern="0">
                        <a:effectLst/>
                        <a:latin typeface="Times New Roman" panose="02020603050405020304" pitchFamily="18" charset="0"/>
                        <a:ea typeface="Yu Gothic Light" panose="020B0300000000000000" pitchFamily="34" charset="-128"/>
                        <a:cs typeface="Times New Roman" panose="02020603050405020304" pitchFamily="18" charset="0"/>
                      </a:endParaRPr>
                    </a:p>
                  </a:txBody>
                  <a:tcPr marL="65848" marR="65848" marT="0" marB="0"/>
                </a:tc>
                <a:tc>
                  <a:txBody>
                    <a:bodyPr/>
                    <a:lstStyle/>
                    <a:p>
                      <a:pPr marL="0" marR="0" algn="l">
                        <a:lnSpc>
                          <a:spcPct val="130000"/>
                        </a:lnSpc>
                        <a:spcBef>
                          <a:spcPts val="0"/>
                        </a:spcBef>
                        <a:spcAft>
                          <a:spcPts val="0"/>
                        </a:spcAft>
                      </a:pPr>
                      <a:r>
                        <a:rPr lang="en-US" sz="1200">
                          <a:effectLst/>
                        </a:rPr>
                        <a:t>Nhi, Phương, Hương, Long</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5848" marR="65848" marT="0" marB="0"/>
                </a:tc>
                <a:tc>
                  <a:txBody>
                    <a:bodyPr/>
                    <a:lstStyle/>
                    <a:p>
                      <a:pPr marL="0" marR="0" algn="l">
                        <a:lnSpc>
                          <a:spcPct val="130000"/>
                        </a:lnSpc>
                        <a:spcBef>
                          <a:spcPts val="0"/>
                        </a:spcBef>
                        <a:spcAft>
                          <a:spcPts val="0"/>
                        </a:spcAft>
                      </a:pPr>
                      <a:r>
                        <a:rPr lang="en-US" sz="1200">
                          <a:effectLst/>
                        </a:rPr>
                        <a:t>35 giờ</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5848" marR="65848" marT="0" marB="0"/>
                </a:tc>
                <a:extLst>
                  <a:ext uri="{0D108BD9-81ED-4DB2-BD59-A6C34878D82A}">
                    <a16:rowId xmlns:a16="http://schemas.microsoft.com/office/drawing/2014/main" val="738245435"/>
                  </a:ext>
                </a:extLst>
              </a:tr>
              <a:tr h="373854">
                <a:tc>
                  <a:txBody>
                    <a:bodyPr/>
                    <a:lstStyle/>
                    <a:p>
                      <a:pPr marL="0" marR="0" algn="ctr">
                        <a:lnSpc>
                          <a:spcPct val="107000"/>
                        </a:lnSpc>
                        <a:spcBef>
                          <a:spcPts val="0"/>
                        </a:spcBef>
                        <a:spcAft>
                          <a:spcPts val="720"/>
                        </a:spcAft>
                      </a:pPr>
                      <a:r>
                        <a:rPr lang="en-US" sz="1200" kern="0">
                          <a:effectLst/>
                        </a:rPr>
                        <a:t>Meetings</a:t>
                      </a:r>
                      <a:endParaRPr lang="en-US" sz="1200" b="1" kern="0">
                        <a:effectLst/>
                        <a:latin typeface="Times New Roman" panose="02020603050405020304" pitchFamily="18" charset="0"/>
                        <a:ea typeface="Yu Gothic Light" panose="020B0300000000000000" pitchFamily="34" charset="-128"/>
                        <a:cs typeface="Times New Roman" panose="02020603050405020304" pitchFamily="18" charset="0"/>
                      </a:endParaRPr>
                    </a:p>
                  </a:txBody>
                  <a:tcPr marL="65848" marR="65848" marT="0" marB="0"/>
                </a:tc>
                <a:tc>
                  <a:txBody>
                    <a:bodyPr/>
                    <a:lstStyle/>
                    <a:p>
                      <a:pPr marL="0" marR="0" algn="l">
                        <a:lnSpc>
                          <a:spcPct val="130000"/>
                        </a:lnSpc>
                        <a:spcBef>
                          <a:spcPts val="0"/>
                        </a:spcBef>
                        <a:spcAft>
                          <a:spcPts val="0"/>
                        </a:spcAft>
                      </a:pPr>
                      <a:r>
                        <a:rPr lang="en-US" sz="1200">
                          <a:effectLst/>
                        </a:rPr>
                        <a:t>Tất cả</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5848" marR="65848" marT="0" marB="0"/>
                </a:tc>
                <a:tc>
                  <a:txBody>
                    <a:bodyPr/>
                    <a:lstStyle/>
                    <a:p>
                      <a:pPr marL="0" marR="0" algn="l">
                        <a:lnSpc>
                          <a:spcPct val="130000"/>
                        </a:lnSpc>
                        <a:spcBef>
                          <a:spcPts val="0"/>
                        </a:spcBef>
                        <a:spcAft>
                          <a:spcPts val="0"/>
                        </a:spcAft>
                      </a:pPr>
                      <a:r>
                        <a:rPr lang="en-US" sz="1200">
                          <a:effectLst/>
                        </a:rPr>
                        <a:t>30 giờ</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5848" marR="65848" marT="0" marB="0"/>
                </a:tc>
                <a:extLst>
                  <a:ext uri="{0D108BD9-81ED-4DB2-BD59-A6C34878D82A}">
                    <a16:rowId xmlns:a16="http://schemas.microsoft.com/office/drawing/2014/main" val="209280706"/>
                  </a:ext>
                </a:extLst>
              </a:tr>
              <a:tr h="373854">
                <a:tc>
                  <a:txBody>
                    <a:bodyPr/>
                    <a:lstStyle/>
                    <a:p>
                      <a:pPr marL="0" marR="0" algn="ctr">
                        <a:lnSpc>
                          <a:spcPct val="107000"/>
                        </a:lnSpc>
                        <a:spcBef>
                          <a:spcPts val="0"/>
                        </a:spcBef>
                        <a:spcAft>
                          <a:spcPts val="720"/>
                        </a:spcAft>
                      </a:pPr>
                      <a:r>
                        <a:rPr lang="en-US" sz="1200" kern="0">
                          <a:effectLst/>
                        </a:rPr>
                        <a:t>Reporting your testing progress</a:t>
                      </a:r>
                      <a:endParaRPr lang="en-US" sz="1200" b="1" kern="0">
                        <a:effectLst/>
                        <a:latin typeface="Times New Roman" panose="02020603050405020304" pitchFamily="18" charset="0"/>
                        <a:ea typeface="Yu Gothic Light" panose="020B0300000000000000" pitchFamily="34" charset="-128"/>
                        <a:cs typeface="Times New Roman" panose="02020603050405020304" pitchFamily="18" charset="0"/>
                      </a:endParaRPr>
                    </a:p>
                  </a:txBody>
                  <a:tcPr marL="65848" marR="65848" marT="0" marB="0"/>
                </a:tc>
                <a:tc>
                  <a:txBody>
                    <a:bodyPr/>
                    <a:lstStyle/>
                    <a:p>
                      <a:pPr marL="0" marR="0" algn="l">
                        <a:lnSpc>
                          <a:spcPct val="130000"/>
                        </a:lnSpc>
                        <a:spcBef>
                          <a:spcPts val="0"/>
                        </a:spcBef>
                        <a:spcAft>
                          <a:spcPts val="0"/>
                        </a:spcAft>
                      </a:pPr>
                      <a:r>
                        <a:rPr lang="en-US" sz="1200">
                          <a:effectLst/>
                        </a:rPr>
                        <a:t>Tất cả</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5848" marR="65848" marT="0" marB="0"/>
                </a:tc>
                <a:tc>
                  <a:txBody>
                    <a:bodyPr/>
                    <a:lstStyle/>
                    <a:p>
                      <a:pPr marL="0" marR="0" algn="l">
                        <a:lnSpc>
                          <a:spcPct val="130000"/>
                        </a:lnSpc>
                        <a:spcBef>
                          <a:spcPts val="0"/>
                        </a:spcBef>
                        <a:spcAft>
                          <a:spcPts val="0"/>
                        </a:spcAft>
                      </a:pPr>
                      <a:r>
                        <a:rPr lang="en-US" sz="1200">
                          <a:effectLst/>
                        </a:rPr>
                        <a:t>50 giờ </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5848" marR="65848" marT="0" marB="0"/>
                </a:tc>
                <a:extLst>
                  <a:ext uri="{0D108BD9-81ED-4DB2-BD59-A6C34878D82A}">
                    <a16:rowId xmlns:a16="http://schemas.microsoft.com/office/drawing/2014/main" val="353498564"/>
                  </a:ext>
                </a:extLst>
              </a:tr>
              <a:tr h="373854">
                <a:tc gridSpan="2">
                  <a:txBody>
                    <a:bodyPr/>
                    <a:lstStyle/>
                    <a:p>
                      <a:pPr marL="0" marR="0" algn="l">
                        <a:lnSpc>
                          <a:spcPct val="130000"/>
                        </a:lnSpc>
                        <a:spcBef>
                          <a:spcPts val="0"/>
                        </a:spcBef>
                        <a:spcAft>
                          <a:spcPts val="0"/>
                        </a:spcAft>
                      </a:pPr>
                      <a:r>
                        <a:rPr lang="en-US" sz="1200">
                          <a:effectLst/>
                        </a:rPr>
                        <a:t>Tổng cộng</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5848" marR="65848" marT="0" marB="0"/>
                </a:tc>
                <a:tc hMerge="1">
                  <a:txBody>
                    <a:bodyPr/>
                    <a:lstStyle/>
                    <a:p>
                      <a:endParaRPr lang="en-US"/>
                    </a:p>
                  </a:txBody>
                  <a:tcPr/>
                </a:tc>
                <a:tc>
                  <a:txBody>
                    <a:bodyPr/>
                    <a:lstStyle/>
                    <a:p>
                      <a:pPr marL="0" marR="0" algn="l">
                        <a:lnSpc>
                          <a:spcPct val="130000"/>
                        </a:lnSpc>
                        <a:spcBef>
                          <a:spcPts val="0"/>
                        </a:spcBef>
                        <a:spcAft>
                          <a:spcPts val="0"/>
                        </a:spcAft>
                      </a:pPr>
                      <a:r>
                        <a:rPr lang="en-US" sz="1200">
                          <a:effectLst/>
                        </a:rPr>
                        <a:t>525 giờ</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5848" marR="65848" marT="0" marB="0"/>
                </a:tc>
                <a:extLst>
                  <a:ext uri="{0D108BD9-81ED-4DB2-BD59-A6C34878D82A}">
                    <a16:rowId xmlns:a16="http://schemas.microsoft.com/office/drawing/2014/main" val="3539588080"/>
                  </a:ext>
                </a:extLst>
              </a:tr>
            </a:tbl>
          </a:graphicData>
        </a:graphic>
      </p:graphicFrame>
    </p:spTree>
    <p:extLst>
      <p:ext uri="{BB962C8B-B14F-4D97-AF65-F5344CB8AC3E}">
        <p14:creationId xmlns:p14="http://schemas.microsoft.com/office/powerpoint/2010/main" val="31147620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CE151-4ECC-4173-ADFC-572AED4F952A}"/>
              </a:ext>
            </a:extLst>
          </p:cNvPr>
          <p:cNvSpPr>
            <a:spLocks noGrp="1"/>
          </p:cNvSpPr>
          <p:nvPr>
            <p:ph type="title"/>
          </p:nvPr>
        </p:nvSpPr>
        <p:spPr>
          <a:xfrm>
            <a:off x="1365099" y="500772"/>
            <a:ext cx="6406700" cy="645407"/>
          </a:xfrm>
        </p:spPr>
        <p:txBody>
          <a:bodyPr/>
          <a:lstStyle/>
          <a:p>
            <a:pPr algn="ctr"/>
            <a:r>
              <a:rPr lang="en-US" altLang="ko-KR" sz="2800">
                <a:latin typeface="Times New Roman" panose="02020603050405020304" pitchFamily="18" charset="0"/>
                <a:cs typeface="Times New Roman" panose="02020603050405020304" pitchFamily="18" charset="0"/>
              </a:rPr>
              <a:t>Các sản phẩm kiểm thử cần bàn giao</a:t>
            </a:r>
            <a:endParaRPr lang="en-US" sz="3200"/>
          </a:p>
        </p:txBody>
      </p:sp>
      <p:sp>
        <p:nvSpPr>
          <p:cNvPr id="3" name="Text Placeholder 2">
            <a:extLst>
              <a:ext uri="{FF2B5EF4-FFF2-40B4-BE49-F238E27FC236}">
                <a16:creationId xmlns:a16="http://schemas.microsoft.com/office/drawing/2014/main" id="{6AEA4828-B3BE-4AEA-9E94-5BAF82A07946}"/>
              </a:ext>
            </a:extLst>
          </p:cNvPr>
          <p:cNvSpPr>
            <a:spLocks noGrp="1"/>
          </p:cNvSpPr>
          <p:nvPr>
            <p:ph type="body" idx="1"/>
          </p:nvPr>
        </p:nvSpPr>
        <p:spPr>
          <a:xfrm>
            <a:off x="977400" y="1146179"/>
            <a:ext cx="7182099" cy="3393923"/>
          </a:xfrm>
        </p:spPr>
        <p:txBody>
          <a:bodyPr numCol="2" spcCol="91440"/>
          <a:lstStyle/>
          <a:p>
            <a:pPr marL="342900" marR="0" lvl="0" indent="-342900" algn="just">
              <a:lnSpc>
                <a:spcPct val="130000"/>
              </a:lnSpc>
              <a:spcBef>
                <a:spcPts val="0"/>
              </a:spcBef>
              <a:spcAft>
                <a:spcPts val="0"/>
              </a:spcAft>
              <a:buFont typeface="Calibri" panose="020F0502020204030204" pitchFamily="34" charset="0"/>
              <a:buChar char="-"/>
              <a:tabLst>
                <a:tab pos="180340" algn="l"/>
              </a:tabLst>
            </a:pPr>
            <a:r>
              <a:rPr lang="en-US" i="1">
                <a:solidFill>
                  <a:srgbClr val="000000"/>
                </a:solidFill>
                <a:effectLst/>
                <a:latin typeface="Calibri Light" panose="020F0302020204030204" pitchFamily="34" charset="0"/>
                <a:ea typeface="Times New Roman" panose="02020603050405020304" pitchFamily="18" charset="0"/>
                <a:cs typeface="Times New Roman" panose="02020603050405020304" pitchFamily="18" charset="0"/>
              </a:rPr>
              <a:t>Sản phẩm kiểm thử được cung cấp trước giai đoạn kiểm thử:</a:t>
            </a:r>
            <a:endParaRPr lang="en-US" i="1">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gn="l">
              <a:lnSpc>
                <a:spcPct val="130000"/>
              </a:lnSpc>
              <a:spcBef>
                <a:spcPts val="0"/>
              </a:spcBef>
              <a:spcAft>
                <a:spcPts val="0"/>
              </a:spcAft>
              <a:buSzPts val="1000"/>
              <a:buFont typeface="Symbol" panose="05050102010706020507" pitchFamily="18" charset="2"/>
              <a:buChar char=""/>
              <a:tabLst>
                <a:tab pos="457200" algn="l"/>
              </a:tabLst>
            </a:pPr>
            <a:r>
              <a:rPr lang="en-US">
                <a:solidFill>
                  <a:srgbClr val="000000"/>
                </a:solidFill>
                <a:effectLst/>
                <a:latin typeface="Calibri Light" panose="020F0302020204030204" pitchFamily="34" charset="0"/>
                <a:ea typeface="Times New Roman" panose="02020603050405020304" pitchFamily="18" charset="0"/>
                <a:cs typeface="Times New Roman" panose="02020603050405020304" pitchFamily="18" charset="0"/>
              </a:rPr>
              <a:t>Tài liệu Test Plans.</a:t>
            </a:r>
            <a:endParaRPr lang="en-US">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gn="l">
              <a:lnSpc>
                <a:spcPct val="130000"/>
              </a:lnSpc>
              <a:spcBef>
                <a:spcPts val="0"/>
              </a:spcBef>
              <a:spcAft>
                <a:spcPts val="0"/>
              </a:spcAft>
              <a:buSzPts val="1000"/>
              <a:buFont typeface="Symbol" panose="05050102010706020507" pitchFamily="18" charset="2"/>
              <a:buChar char=""/>
              <a:tabLst>
                <a:tab pos="457200" algn="l"/>
              </a:tabLst>
            </a:pPr>
            <a:r>
              <a:rPr lang="en-US">
                <a:solidFill>
                  <a:srgbClr val="000000"/>
                </a:solidFill>
                <a:effectLst/>
                <a:latin typeface="Calibri Light" panose="020F0302020204030204" pitchFamily="34" charset="0"/>
                <a:ea typeface="Times New Roman" panose="02020603050405020304" pitchFamily="18" charset="0"/>
                <a:cs typeface="Times New Roman" panose="02020603050405020304" pitchFamily="18" charset="0"/>
              </a:rPr>
              <a:t>Tài liệu test cases</a:t>
            </a:r>
            <a:endParaRPr lang="en-US">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gn="l">
              <a:lnSpc>
                <a:spcPct val="130000"/>
              </a:lnSpc>
              <a:spcBef>
                <a:spcPts val="0"/>
              </a:spcBef>
              <a:spcAft>
                <a:spcPts val="0"/>
              </a:spcAft>
              <a:buSzPts val="1000"/>
              <a:buFont typeface="Symbol" panose="05050102010706020507" pitchFamily="18" charset="2"/>
              <a:buChar char=""/>
              <a:tabLst>
                <a:tab pos="457200" algn="l"/>
              </a:tabLst>
            </a:pPr>
            <a:r>
              <a:rPr lang="en-US">
                <a:solidFill>
                  <a:srgbClr val="000000"/>
                </a:solidFill>
                <a:effectLst/>
                <a:latin typeface="Calibri Light" panose="020F0302020204030204" pitchFamily="34" charset="0"/>
                <a:ea typeface="Times New Roman" panose="02020603050405020304" pitchFamily="18" charset="0"/>
                <a:cs typeface="Times New Roman" panose="02020603050405020304" pitchFamily="18" charset="0"/>
              </a:rPr>
              <a:t>Kiểm thử thông số thiết kế kỹ thuật.</a:t>
            </a:r>
            <a:endParaRPr lang="en-US">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gn="just">
              <a:lnSpc>
                <a:spcPct val="130000"/>
              </a:lnSpc>
              <a:spcBef>
                <a:spcPts val="0"/>
              </a:spcBef>
              <a:spcAft>
                <a:spcPts val="0"/>
              </a:spcAft>
              <a:buFont typeface="Calibri" panose="020F0502020204030204" pitchFamily="34" charset="0"/>
              <a:buChar char="-"/>
              <a:tabLst>
                <a:tab pos="180340" algn="l"/>
              </a:tabLst>
            </a:pPr>
            <a:r>
              <a:rPr lang="en-US" i="1">
                <a:solidFill>
                  <a:srgbClr val="000000"/>
                </a:solidFill>
                <a:effectLst/>
                <a:latin typeface="Calibri Light" panose="020F0302020204030204" pitchFamily="34" charset="0"/>
                <a:ea typeface="Times New Roman" panose="02020603050405020304" pitchFamily="18" charset="0"/>
                <a:cs typeface="Times New Roman" panose="02020603050405020304" pitchFamily="18" charset="0"/>
              </a:rPr>
              <a:t>Sản phẩm kiểm thử được cung cấp trong quá trình kiểm thử:</a:t>
            </a:r>
            <a:endParaRPr lang="en-US" i="1">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gn="l">
              <a:lnSpc>
                <a:spcPct val="130000"/>
              </a:lnSpc>
              <a:spcBef>
                <a:spcPts val="0"/>
              </a:spcBef>
              <a:spcAft>
                <a:spcPts val="0"/>
              </a:spcAft>
              <a:buSzPts val="1000"/>
              <a:buFont typeface="Symbol" panose="05050102010706020507" pitchFamily="18" charset="2"/>
              <a:buChar char=""/>
              <a:tabLst>
                <a:tab pos="457200" algn="l"/>
              </a:tabLst>
            </a:pPr>
            <a:r>
              <a:rPr lang="en-US">
                <a:solidFill>
                  <a:srgbClr val="000000"/>
                </a:solidFill>
                <a:effectLst/>
                <a:latin typeface="Calibri Light" panose="020F0302020204030204" pitchFamily="34" charset="0"/>
                <a:ea typeface="Times New Roman" panose="02020603050405020304" pitchFamily="18" charset="0"/>
                <a:cs typeface="Times New Roman" panose="02020603050405020304" pitchFamily="18" charset="0"/>
              </a:rPr>
              <a:t>Test Scripts</a:t>
            </a:r>
            <a:endParaRPr lang="en-US">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gn="l">
              <a:lnSpc>
                <a:spcPct val="130000"/>
              </a:lnSpc>
              <a:spcBef>
                <a:spcPts val="0"/>
              </a:spcBef>
              <a:spcAft>
                <a:spcPts val="0"/>
              </a:spcAft>
              <a:buSzPts val="1000"/>
              <a:buFont typeface="Symbol" panose="05050102010706020507" pitchFamily="18" charset="2"/>
              <a:buChar char=""/>
              <a:tabLst>
                <a:tab pos="457200" algn="l"/>
              </a:tabLst>
            </a:pPr>
            <a:r>
              <a:rPr lang="en-US">
                <a:solidFill>
                  <a:srgbClr val="000000"/>
                </a:solidFill>
                <a:effectLst/>
                <a:latin typeface="Calibri Light" panose="020F0302020204030204" pitchFamily="34" charset="0"/>
                <a:ea typeface="Times New Roman" panose="02020603050405020304" pitchFamily="18" charset="0"/>
                <a:cs typeface="Times New Roman" panose="02020603050405020304" pitchFamily="18" charset="0"/>
              </a:rPr>
              <a:t> Mô phỏng</a:t>
            </a:r>
            <a:endParaRPr lang="en-US">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gn="l">
              <a:lnSpc>
                <a:spcPct val="130000"/>
              </a:lnSpc>
              <a:spcBef>
                <a:spcPts val="0"/>
              </a:spcBef>
              <a:spcAft>
                <a:spcPts val="0"/>
              </a:spcAft>
              <a:buSzPts val="1000"/>
              <a:buFont typeface="Symbol" panose="05050102010706020507" pitchFamily="18" charset="2"/>
              <a:buChar char=""/>
              <a:tabLst>
                <a:tab pos="457200" algn="l"/>
              </a:tabLst>
            </a:pPr>
            <a:r>
              <a:rPr lang="en-US">
                <a:solidFill>
                  <a:srgbClr val="000000"/>
                </a:solidFill>
                <a:effectLst/>
                <a:latin typeface="Calibri Light" panose="020F0302020204030204" pitchFamily="34" charset="0"/>
                <a:ea typeface="Times New Roman" panose="02020603050405020304" pitchFamily="18" charset="0"/>
                <a:cs typeface="Times New Roman" panose="02020603050405020304" pitchFamily="18" charset="0"/>
              </a:rPr>
              <a:t>Dữ liệu kiểm thử</a:t>
            </a:r>
            <a:endParaRPr lang="en-US">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gn="l">
              <a:lnSpc>
                <a:spcPct val="130000"/>
              </a:lnSpc>
              <a:spcBef>
                <a:spcPts val="0"/>
              </a:spcBef>
              <a:spcAft>
                <a:spcPts val="0"/>
              </a:spcAft>
              <a:buSzPts val="1000"/>
              <a:buFont typeface="Symbol" panose="05050102010706020507" pitchFamily="18" charset="2"/>
              <a:buChar char=""/>
              <a:tabLst>
                <a:tab pos="457200" algn="l"/>
              </a:tabLst>
            </a:pPr>
            <a:r>
              <a:rPr lang="en-US">
                <a:solidFill>
                  <a:srgbClr val="000000"/>
                </a:solidFill>
                <a:effectLst/>
                <a:latin typeface="Calibri Light" panose="020F0302020204030204" pitchFamily="34" charset="0"/>
                <a:ea typeface="Times New Roman" panose="02020603050405020304" pitchFamily="18" charset="0"/>
                <a:cs typeface="Times New Roman" panose="02020603050405020304" pitchFamily="18" charset="0"/>
              </a:rPr>
              <a:t>File mô tả lỗi và các bước thực hiện.</a:t>
            </a:r>
            <a:endParaRPr lang="en-US">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gn="just">
              <a:lnSpc>
                <a:spcPct val="130000"/>
              </a:lnSpc>
              <a:spcBef>
                <a:spcPts val="0"/>
              </a:spcBef>
              <a:spcAft>
                <a:spcPts val="0"/>
              </a:spcAft>
              <a:buFont typeface="Calibri" panose="020F0502020204030204" pitchFamily="34" charset="0"/>
              <a:buChar char="-"/>
              <a:tabLst>
                <a:tab pos="180340" algn="l"/>
              </a:tabLst>
            </a:pPr>
            <a:r>
              <a:rPr lang="en-US" i="1">
                <a:solidFill>
                  <a:srgbClr val="000000"/>
                </a:solidFill>
                <a:effectLst/>
                <a:latin typeface="Calibri Light" panose="020F0302020204030204" pitchFamily="34" charset="0"/>
                <a:ea typeface="Times New Roman" panose="02020603050405020304" pitchFamily="18" charset="0"/>
                <a:cs typeface="Times New Roman" panose="02020603050405020304" pitchFamily="18" charset="0"/>
              </a:rPr>
              <a:t>Sản phẩm kiểm thử được cung cấp sau khi chu kỳ kiểm thử kết thúc:</a:t>
            </a:r>
            <a:endParaRPr lang="en-US" i="1">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gn="l">
              <a:lnSpc>
                <a:spcPct val="130000"/>
              </a:lnSpc>
              <a:spcBef>
                <a:spcPts val="0"/>
              </a:spcBef>
              <a:spcAft>
                <a:spcPts val="0"/>
              </a:spcAft>
              <a:buSzPts val="1000"/>
              <a:buFont typeface="Symbol" panose="05050102010706020507" pitchFamily="18" charset="2"/>
              <a:buChar char=""/>
              <a:tabLst>
                <a:tab pos="457200" algn="l"/>
              </a:tabLst>
            </a:pPr>
            <a:r>
              <a:rPr lang="en-US">
                <a:solidFill>
                  <a:srgbClr val="000000"/>
                </a:solidFill>
                <a:effectLst/>
                <a:latin typeface="Calibri Light" panose="020F0302020204030204" pitchFamily="34" charset="0"/>
                <a:ea typeface="Times New Roman" panose="02020603050405020304" pitchFamily="18" charset="0"/>
                <a:cs typeface="Times New Roman" panose="02020603050405020304" pitchFamily="18" charset="0"/>
              </a:rPr>
              <a:t>Báo cáo kết quả kiểm thử</a:t>
            </a:r>
            <a:endParaRPr lang="en-US">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gn="l">
              <a:lnSpc>
                <a:spcPct val="130000"/>
              </a:lnSpc>
              <a:spcBef>
                <a:spcPts val="0"/>
              </a:spcBef>
              <a:spcAft>
                <a:spcPts val="0"/>
              </a:spcAft>
              <a:buSzPts val="1000"/>
              <a:buFont typeface="Symbol" panose="05050102010706020507" pitchFamily="18" charset="2"/>
              <a:buChar char=""/>
              <a:tabLst>
                <a:tab pos="457200" algn="l"/>
              </a:tabLst>
            </a:pPr>
            <a:r>
              <a:rPr lang="en-US">
                <a:solidFill>
                  <a:srgbClr val="000000"/>
                </a:solidFill>
                <a:effectLst/>
                <a:latin typeface="Calibri Light" panose="020F0302020204030204" pitchFamily="34" charset="0"/>
                <a:ea typeface="Times New Roman" panose="02020603050405020304" pitchFamily="18" charset="0"/>
                <a:cs typeface="Times New Roman" panose="02020603050405020304" pitchFamily="18" charset="0"/>
              </a:rPr>
              <a:t>Báo cáo lỗi</a:t>
            </a:r>
            <a:endParaRPr lang="en-US">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gn="l">
              <a:lnSpc>
                <a:spcPct val="130000"/>
              </a:lnSpc>
              <a:spcBef>
                <a:spcPts val="0"/>
              </a:spcBef>
              <a:spcAft>
                <a:spcPts val="0"/>
              </a:spcAft>
              <a:buSzPts val="1000"/>
              <a:buFont typeface="Symbol" panose="05050102010706020507" pitchFamily="18" charset="2"/>
              <a:buChar char=""/>
              <a:tabLst>
                <a:tab pos="457200" algn="l"/>
              </a:tabLst>
            </a:pPr>
            <a:r>
              <a:rPr lang="en-US">
                <a:solidFill>
                  <a:srgbClr val="000000"/>
                </a:solidFill>
                <a:effectLst/>
                <a:latin typeface="Calibri Light" panose="020F0302020204030204" pitchFamily="34" charset="0"/>
                <a:ea typeface="Times New Roman" panose="02020603050405020304" pitchFamily="18" charset="0"/>
                <a:cs typeface="Times New Roman" panose="02020603050405020304" pitchFamily="18" charset="0"/>
              </a:rPr>
              <a:t>Hướng dẫn quy trình cài đặt / kiểm thử</a:t>
            </a:r>
            <a:endParaRPr lang="en-US">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gn="l">
              <a:lnSpc>
                <a:spcPct val="130000"/>
              </a:lnSpc>
              <a:spcBef>
                <a:spcPts val="0"/>
              </a:spcBef>
              <a:spcAft>
                <a:spcPts val="0"/>
              </a:spcAft>
              <a:buSzPts val="1000"/>
              <a:buFont typeface="Symbol" panose="05050102010706020507" pitchFamily="18" charset="2"/>
              <a:buChar char=""/>
              <a:tabLst>
                <a:tab pos="457200" algn="l"/>
              </a:tabLst>
            </a:pPr>
            <a:r>
              <a:rPr lang="en-US">
                <a:solidFill>
                  <a:srgbClr val="000000"/>
                </a:solidFill>
                <a:effectLst/>
                <a:latin typeface="Calibri Light" panose="020F0302020204030204" pitchFamily="34" charset="0"/>
                <a:ea typeface="Times New Roman" panose="02020603050405020304" pitchFamily="18" charset="0"/>
                <a:cs typeface="Times New Roman" panose="02020603050405020304" pitchFamily="18" charset="0"/>
              </a:rPr>
              <a:t>Ghi chú phát hành</a:t>
            </a:r>
            <a:endParaRPr lang="en-US">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5" name="Slide Number Placeholder 4">
            <a:extLst>
              <a:ext uri="{FF2B5EF4-FFF2-40B4-BE49-F238E27FC236}">
                <a16:creationId xmlns:a16="http://schemas.microsoft.com/office/drawing/2014/main" id="{FB77ACAF-58F4-4944-93FE-1FD90126187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37</a:t>
            </a:fld>
            <a:endParaRPr lang="en"/>
          </a:p>
        </p:txBody>
      </p:sp>
    </p:spTree>
    <p:extLst>
      <p:ext uri="{BB962C8B-B14F-4D97-AF65-F5344CB8AC3E}">
        <p14:creationId xmlns:p14="http://schemas.microsoft.com/office/powerpoint/2010/main" val="244897389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0850D-A32C-47B6-830E-7896FB090A76}"/>
              </a:ext>
            </a:extLst>
          </p:cNvPr>
          <p:cNvSpPr>
            <a:spLocks noGrp="1"/>
          </p:cNvSpPr>
          <p:nvPr>
            <p:ph type="title"/>
          </p:nvPr>
        </p:nvSpPr>
        <p:spPr>
          <a:xfrm>
            <a:off x="2915353" y="571154"/>
            <a:ext cx="3096794" cy="545265"/>
          </a:xfrm>
        </p:spPr>
        <p:txBody>
          <a:bodyPr/>
          <a:lstStyle/>
          <a:p>
            <a:pPr algn="ctr"/>
            <a:r>
              <a:rPr lang="en-US" sz="2800">
                <a:latin typeface="Work Sans" panose="020B0604020202020204" charset="0"/>
              </a:rPr>
              <a:t>Test case</a:t>
            </a:r>
          </a:p>
        </p:txBody>
      </p:sp>
      <p:sp>
        <p:nvSpPr>
          <p:cNvPr id="5" name="Slide Number Placeholder 4">
            <a:extLst>
              <a:ext uri="{FF2B5EF4-FFF2-40B4-BE49-F238E27FC236}">
                <a16:creationId xmlns:a16="http://schemas.microsoft.com/office/drawing/2014/main" id="{E8F17225-FFBD-42FF-A6DF-062B34EB11A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latin typeface="Work Sans" panose="020B0604020202020204" charset="0"/>
              </a:rPr>
              <a:t>38</a:t>
            </a:fld>
            <a:endParaRPr lang="en">
              <a:latin typeface="Work Sans" panose="020B0604020202020204" charset="0"/>
            </a:endParaRPr>
          </a:p>
        </p:txBody>
      </p:sp>
      <p:cxnSp>
        <p:nvCxnSpPr>
          <p:cNvPr id="30" name="Straight Arrow Connector 29">
            <a:extLst>
              <a:ext uri="{FF2B5EF4-FFF2-40B4-BE49-F238E27FC236}">
                <a16:creationId xmlns:a16="http://schemas.microsoft.com/office/drawing/2014/main" id="{E40735A0-7C8F-4AF3-A40A-5E3A1AECF883}"/>
              </a:ext>
            </a:extLst>
          </p:cNvPr>
          <p:cNvCxnSpPr>
            <a:cxnSpLocks/>
            <a:stCxn id="49" idx="0"/>
            <a:endCxn id="34" idx="3"/>
          </p:cNvCxnSpPr>
          <p:nvPr/>
        </p:nvCxnSpPr>
        <p:spPr>
          <a:xfrm flipV="1">
            <a:off x="4487044" y="2124146"/>
            <a:ext cx="1038538" cy="928038"/>
          </a:xfrm>
          <a:prstGeom prst="straightConnector1">
            <a:avLst/>
          </a:prstGeom>
          <a:ln w="15875">
            <a:solidFill>
              <a:schemeClr val="bg1">
                <a:lumMod val="50000"/>
              </a:schemeClr>
            </a:solidFill>
            <a:prstDash val="sysDot"/>
            <a:tailEnd type="triangle" w="lg" len="med"/>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75A87AC0-E6B3-44F7-93D2-6C55747FCCFB}"/>
              </a:ext>
            </a:extLst>
          </p:cNvPr>
          <p:cNvCxnSpPr>
            <a:cxnSpLocks/>
            <a:endCxn id="35" idx="3"/>
          </p:cNvCxnSpPr>
          <p:nvPr/>
        </p:nvCxnSpPr>
        <p:spPr>
          <a:xfrm flipV="1">
            <a:off x="4442969" y="2521261"/>
            <a:ext cx="2544099" cy="794964"/>
          </a:xfrm>
          <a:prstGeom prst="straightConnector1">
            <a:avLst/>
          </a:prstGeom>
          <a:ln w="15875">
            <a:solidFill>
              <a:schemeClr val="bg1">
                <a:lumMod val="50000"/>
              </a:schemeClr>
            </a:solidFill>
            <a:prstDash val="sysDot"/>
            <a:tailEnd type="triangle" w="lg" len="med"/>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B612536F-C18B-43EB-9C84-4BCBDB71C0BE}"/>
              </a:ext>
            </a:extLst>
          </p:cNvPr>
          <p:cNvCxnSpPr>
            <a:cxnSpLocks/>
            <a:endCxn id="37" idx="2"/>
          </p:cNvCxnSpPr>
          <p:nvPr/>
        </p:nvCxnSpPr>
        <p:spPr>
          <a:xfrm>
            <a:off x="4487044" y="3308448"/>
            <a:ext cx="2841024" cy="351146"/>
          </a:xfrm>
          <a:prstGeom prst="straightConnector1">
            <a:avLst/>
          </a:prstGeom>
          <a:ln w="15875">
            <a:solidFill>
              <a:schemeClr val="bg1">
                <a:lumMod val="50000"/>
              </a:schemeClr>
            </a:solidFill>
            <a:prstDash val="sysDot"/>
            <a:tailEnd type="triangle" w="lg" len="med"/>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C3AAD96A-68E8-4FD8-BFEA-BE7EB9C34D6A}"/>
              </a:ext>
            </a:extLst>
          </p:cNvPr>
          <p:cNvCxnSpPr>
            <a:cxnSpLocks/>
            <a:stCxn id="49" idx="0"/>
            <a:endCxn id="36" idx="2"/>
          </p:cNvCxnSpPr>
          <p:nvPr/>
        </p:nvCxnSpPr>
        <p:spPr>
          <a:xfrm>
            <a:off x="4487044" y="3052184"/>
            <a:ext cx="1653096" cy="1174703"/>
          </a:xfrm>
          <a:prstGeom prst="straightConnector1">
            <a:avLst/>
          </a:prstGeom>
          <a:ln w="15875">
            <a:solidFill>
              <a:schemeClr val="bg1">
                <a:lumMod val="50000"/>
              </a:schemeClr>
            </a:solidFill>
            <a:prstDash val="sysDot"/>
            <a:tailEnd type="triangle" w="lg" len="med"/>
          </a:ln>
        </p:spPr>
        <p:style>
          <a:lnRef idx="1">
            <a:schemeClr val="accent1"/>
          </a:lnRef>
          <a:fillRef idx="0">
            <a:schemeClr val="accent1"/>
          </a:fillRef>
          <a:effectRef idx="0">
            <a:schemeClr val="accent1"/>
          </a:effectRef>
          <a:fontRef idx="minor">
            <a:schemeClr val="tx1"/>
          </a:fontRef>
        </p:style>
      </p:cxnSp>
      <p:sp>
        <p:nvSpPr>
          <p:cNvPr id="34" name="Oval 33">
            <a:extLst>
              <a:ext uri="{FF2B5EF4-FFF2-40B4-BE49-F238E27FC236}">
                <a16:creationId xmlns:a16="http://schemas.microsoft.com/office/drawing/2014/main" id="{62B23024-3C58-4726-B3CA-D3F0619DD19A}"/>
              </a:ext>
            </a:extLst>
          </p:cNvPr>
          <p:cNvSpPr/>
          <p:nvPr/>
        </p:nvSpPr>
        <p:spPr>
          <a:xfrm>
            <a:off x="5340148" y="1128397"/>
            <a:ext cx="1266222" cy="116659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err="1">
                <a:latin typeface="Work Sans" panose="020B0604020202020204" charset="0"/>
              </a:rPr>
              <a:t>Khách</a:t>
            </a:r>
            <a:r>
              <a:rPr lang="en-US" altLang="ko-KR" dirty="0">
                <a:latin typeface="Work Sans" panose="020B0604020202020204" charset="0"/>
              </a:rPr>
              <a:t> </a:t>
            </a:r>
            <a:r>
              <a:rPr lang="en-US" altLang="ko-KR" dirty="0" err="1">
                <a:latin typeface="Work Sans" panose="020B0604020202020204" charset="0"/>
              </a:rPr>
              <a:t>hàng</a:t>
            </a:r>
            <a:endParaRPr lang="ko-KR" altLang="en-US" dirty="0">
              <a:latin typeface="Work Sans" panose="020B0604020202020204" charset="0"/>
            </a:endParaRPr>
          </a:p>
        </p:txBody>
      </p:sp>
      <p:sp>
        <p:nvSpPr>
          <p:cNvPr id="35" name="Oval 34">
            <a:extLst>
              <a:ext uri="{FF2B5EF4-FFF2-40B4-BE49-F238E27FC236}">
                <a16:creationId xmlns:a16="http://schemas.microsoft.com/office/drawing/2014/main" id="{3153B704-ABF5-4EA7-94CA-A975E0A21DAB}"/>
              </a:ext>
            </a:extLst>
          </p:cNvPr>
          <p:cNvSpPr/>
          <p:nvPr/>
        </p:nvSpPr>
        <p:spPr>
          <a:xfrm>
            <a:off x="6824869" y="1587350"/>
            <a:ext cx="1107567" cy="10941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err="1">
                <a:solidFill>
                  <a:schemeClr val="tx1"/>
                </a:solidFill>
                <a:latin typeface="Work Sans" panose="020B0604020202020204" charset="0"/>
              </a:rPr>
              <a:t>Đăng</a:t>
            </a:r>
            <a:r>
              <a:rPr lang="en-US" altLang="ko-KR" dirty="0">
                <a:solidFill>
                  <a:schemeClr val="tx1"/>
                </a:solidFill>
                <a:latin typeface="Work Sans" panose="020B0604020202020204" charset="0"/>
              </a:rPr>
              <a:t> </a:t>
            </a:r>
            <a:r>
              <a:rPr lang="en-US" altLang="ko-KR" dirty="0" err="1">
                <a:solidFill>
                  <a:schemeClr val="tx1"/>
                </a:solidFill>
                <a:latin typeface="Work Sans" panose="020B0604020202020204" charset="0"/>
              </a:rPr>
              <a:t>nhập</a:t>
            </a:r>
            <a:r>
              <a:rPr lang="en-US" altLang="ko-KR" dirty="0">
                <a:solidFill>
                  <a:schemeClr val="tx1"/>
                </a:solidFill>
                <a:latin typeface="Work Sans" panose="020B0604020202020204" charset="0"/>
              </a:rPr>
              <a:t> </a:t>
            </a:r>
            <a:r>
              <a:rPr lang="en-US" altLang="ko-KR" dirty="0" err="1">
                <a:solidFill>
                  <a:schemeClr val="tx1"/>
                </a:solidFill>
                <a:latin typeface="Work Sans" panose="020B0604020202020204" charset="0"/>
              </a:rPr>
              <a:t>đăng</a:t>
            </a:r>
            <a:r>
              <a:rPr lang="en-US" altLang="ko-KR" dirty="0">
                <a:solidFill>
                  <a:schemeClr val="tx1"/>
                </a:solidFill>
                <a:latin typeface="Work Sans" panose="020B0604020202020204" charset="0"/>
              </a:rPr>
              <a:t> </a:t>
            </a:r>
            <a:r>
              <a:rPr lang="en-US" altLang="ko-KR" dirty="0" err="1">
                <a:solidFill>
                  <a:schemeClr val="tx1"/>
                </a:solidFill>
                <a:latin typeface="Work Sans" panose="020B0604020202020204" charset="0"/>
              </a:rPr>
              <a:t>xuất</a:t>
            </a:r>
            <a:endParaRPr lang="ko-KR" altLang="en-US" dirty="0">
              <a:solidFill>
                <a:schemeClr val="tx1"/>
              </a:solidFill>
              <a:latin typeface="Work Sans" panose="020B0604020202020204" charset="0"/>
            </a:endParaRPr>
          </a:p>
        </p:txBody>
      </p:sp>
      <p:sp>
        <p:nvSpPr>
          <p:cNvPr id="36" name="Oval 35">
            <a:extLst>
              <a:ext uri="{FF2B5EF4-FFF2-40B4-BE49-F238E27FC236}">
                <a16:creationId xmlns:a16="http://schemas.microsoft.com/office/drawing/2014/main" id="{75FD1DD7-440C-40E0-A009-CA847459D916}"/>
              </a:ext>
            </a:extLst>
          </p:cNvPr>
          <p:cNvSpPr/>
          <p:nvPr/>
        </p:nvSpPr>
        <p:spPr>
          <a:xfrm>
            <a:off x="6140140" y="3738904"/>
            <a:ext cx="1029879" cy="975966"/>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dirty="0" err="1">
                <a:solidFill>
                  <a:schemeClr val="tx1"/>
                </a:solidFill>
                <a:latin typeface="Work Sans" panose="020B0604020202020204" charset="0"/>
              </a:rPr>
              <a:t>Bài</a:t>
            </a:r>
            <a:endParaRPr lang="en-US" altLang="ko-KR" sz="1600" dirty="0">
              <a:solidFill>
                <a:schemeClr val="tx1"/>
              </a:solidFill>
              <a:latin typeface="Work Sans" panose="020B0604020202020204" charset="0"/>
            </a:endParaRPr>
          </a:p>
          <a:p>
            <a:pPr algn="ctr"/>
            <a:r>
              <a:rPr lang="en-US" altLang="ko-KR" sz="1600" dirty="0" err="1">
                <a:solidFill>
                  <a:schemeClr val="tx1"/>
                </a:solidFill>
                <a:latin typeface="Work Sans" panose="020B0604020202020204" charset="0"/>
              </a:rPr>
              <a:t>viết</a:t>
            </a:r>
            <a:endParaRPr lang="ko-KR" altLang="en-US" sz="1600" dirty="0">
              <a:solidFill>
                <a:schemeClr val="tx1"/>
              </a:solidFill>
              <a:latin typeface="Work Sans" panose="020B0604020202020204" charset="0"/>
            </a:endParaRPr>
          </a:p>
        </p:txBody>
      </p:sp>
      <p:sp>
        <p:nvSpPr>
          <p:cNvPr id="37" name="Oval 36">
            <a:extLst>
              <a:ext uri="{FF2B5EF4-FFF2-40B4-BE49-F238E27FC236}">
                <a16:creationId xmlns:a16="http://schemas.microsoft.com/office/drawing/2014/main" id="{40C06432-D3FE-423E-A4E9-E2E3B3F9BD57}"/>
              </a:ext>
            </a:extLst>
          </p:cNvPr>
          <p:cNvSpPr/>
          <p:nvPr/>
        </p:nvSpPr>
        <p:spPr>
          <a:xfrm>
            <a:off x="7328068" y="2969528"/>
            <a:ext cx="1380131" cy="1380131"/>
          </a:xfrm>
          <a:prstGeom prst="ellipse">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ko-KR" altLang="en-US" dirty="0">
              <a:latin typeface="Work Sans" panose="020B0604020202020204" charset="0"/>
            </a:endParaRPr>
          </a:p>
        </p:txBody>
      </p:sp>
      <p:sp>
        <p:nvSpPr>
          <p:cNvPr id="38" name="TextBox 37">
            <a:extLst>
              <a:ext uri="{FF2B5EF4-FFF2-40B4-BE49-F238E27FC236}">
                <a16:creationId xmlns:a16="http://schemas.microsoft.com/office/drawing/2014/main" id="{B0703EC8-9826-48B7-BF0D-E4F7386DE827}"/>
              </a:ext>
            </a:extLst>
          </p:cNvPr>
          <p:cNvSpPr txBox="1"/>
          <p:nvPr/>
        </p:nvSpPr>
        <p:spPr>
          <a:xfrm>
            <a:off x="7362291" y="3451456"/>
            <a:ext cx="1311000" cy="523220"/>
          </a:xfrm>
          <a:prstGeom prst="rect">
            <a:avLst/>
          </a:prstGeom>
          <a:noFill/>
        </p:spPr>
        <p:txBody>
          <a:bodyPr wrap="square" rtlCol="0" anchor="ctr">
            <a:spAutoFit/>
          </a:bodyPr>
          <a:lstStyle/>
          <a:p>
            <a:pPr algn="ctr"/>
            <a:r>
              <a:rPr lang="en-US" altLang="ko-KR" b="1" dirty="0" err="1">
                <a:solidFill>
                  <a:schemeClr val="bg1"/>
                </a:solidFill>
                <a:latin typeface="Work Sans" panose="020B0604020202020204" charset="0"/>
                <a:cs typeface="Arial" pitchFamily="34" charset="0"/>
              </a:rPr>
              <a:t>Xuất</a:t>
            </a:r>
            <a:r>
              <a:rPr lang="en-US" altLang="ko-KR" b="1" dirty="0">
                <a:solidFill>
                  <a:schemeClr val="bg1"/>
                </a:solidFill>
                <a:latin typeface="Work Sans" panose="020B0604020202020204" charset="0"/>
                <a:cs typeface="Arial" pitchFamily="34" charset="0"/>
              </a:rPr>
              <a:t> </a:t>
            </a:r>
            <a:r>
              <a:rPr lang="en-US" altLang="ko-KR" b="1" dirty="0" err="1">
                <a:solidFill>
                  <a:schemeClr val="bg1"/>
                </a:solidFill>
                <a:latin typeface="Work Sans" panose="020B0604020202020204" charset="0"/>
                <a:cs typeface="Arial" pitchFamily="34" charset="0"/>
              </a:rPr>
              <a:t>nhập</a:t>
            </a:r>
            <a:r>
              <a:rPr lang="en-US" altLang="ko-KR" b="1" dirty="0">
                <a:solidFill>
                  <a:schemeClr val="bg1"/>
                </a:solidFill>
                <a:latin typeface="Work Sans" panose="020B0604020202020204" charset="0"/>
                <a:cs typeface="Arial" pitchFamily="34" charset="0"/>
              </a:rPr>
              <a:t> </a:t>
            </a:r>
            <a:r>
              <a:rPr lang="en-US" altLang="ko-KR" b="1" dirty="0" err="1">
                <a:solidFill>
                  <a:schemeClr val="bg1"/>
                </a:solidFill>
                <a:latin typeface="Work Sans" panose="020B0604020202020204" charset="0"/>
                <a:cs typeface="Arial" pitchFamily="34" charset="0"/>
              </a:rPr>
              <a:t>kho</a:t>
            </a:r>
            <a:endParaRPr lang="ko-KR" altLang="en-US" b="1" dirty="0">
              <a:solidFill>
                <a:schemeClr val="bg1"/>
              </a:solidFill>
              <a:latin typeface="Work Sans" panose="020B0604020202020204" charset="0"/>
              <a:cs typeface="Arial" pitchFamily="34" charset="0"/>
            </a:endParaRPr>
          </a:p>
        </p:txBody>
      </p:sp>
      <p:cxnSp>
        <p:nvCxnSpPr>
          <p:cNvPr id="39" name="Straight Arrow Connector 38">
            <a:extLst>
              <a:ext uri="{FF2B5EF4-FFF2-40B4-BE49-F238E27FC236}">
                <a16:creationId xmlns:a16="http://schemas.microsoft.com/office/drawing/2014/main" id="{60B0991C-8F82-46E6-AC42-F80EFC56C30D}"/>
              </a:ext>
            </a:extLst>
          </p:cNvPr>
          <p:cNvCxnSpPr>
            <a:cxnSpLocks/>
            <a:stCxn id="49" idx="0"/>
            <a:endCxn id="42" idx="3"/>
          </p:cNvCxnSpPr>
          <p:nvPr/>
        </p:nvCxnSpPr>
        <p:spPr>
          <a:xfrm flipH="1" flipV="1">
            <a:off x="3249524" y="2266830"/>
            <a:ext cx="1237520" cy="785354"/>
          </a:xfrm>
          <a:prstGeom prst="straightConnector1">
            <a:avLst/>
          </a:prstGeom>
          <a:ln w="15875">
            <a:solidFill>
              <a:schemeClr val="bg1">
                <a:lumMod val="50000"/>
              </a:schemeClr>
            </a:solidFill>
            <a:prstDash val="sysDot"/>
            <a:tailEnd type="triangle" w="lg" len="med"/>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F16F095E-F4AE-4352-8A58-9F86052ADC93}"/>
              </a:ext>
            </a:extLst>
          </p:cNvPr>
          <p:cNvCxnSpPr>
            <a:cxnSpLocks/>
            <a:endCxn id="44" idx="2"/>
          </p:cNvCxnSpPr>
          <p:nvPr/>
        </p:nvCxnSpPr>
        <p:spPr>
          <a:xfrm flipH="1" flipV="1">
            <a:off x="2038173" y="2930529"/>
            <a:ext cx="2437879" cy="393953"/>
          </a:xfrm>
          <a:prstGeom prst="straightConnector1">
            <a:avLst/>
          </a:prstGeom>
          <a:ln w="15875">
            <a:solidFill>
              <a:schemeClr val="bg1">
                <a:lumMod val="50000"/>
              </a:schemeClr>
            </a:solidFill>
            <a:prstDash val="sysDot"/>
            <a:tailEnd type="triangle" w="lg" len="med"/>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01D4899B-4CC2-4A6A-8E7F-4ADA8A726F5C}"/>
              </a:ext>
            </a:extLst>
          </p:cNvPr>
          <p:cNvCxnSpPr>
            <a:cxnSpLocks/>
            <a:endCxn id="43" idx="2"/>
          </p:cNvCxnSpPr>
          <p:nvPr/>
        </p:nvCxnSpPr>
        <p:spPr>
          <a:xfrm flipH="1">
            <a:off x="2625611" y="3152804"/>
            <a:ext cx="1887016" cy="1103725"/>
          </a:xfrm>
          <a:prstGeom prst="straightConnector1">
            <a:avLst/>
          </a:prstGeom>
          <a:ln w="15875">
            <a:solidFill>
              <a:schemeClr val="bg1">
                <a:lumMod val="50000"/>
              </a:schemeClr>
            </a:solidFill>
            <a:prstDash val="sysDot"/>
            <a:tailEnd type="triangle" w="lg" len="med"/>
          </a:ln>
        </p:spPr>
        <p:style>
          <a:lnRef idx="1">
            <a:schemeClr val="accent1"/>
          </a:lnRef>
          <a:fillRef idx="0">
            <a:schemeClr val="accent1"/>
          </a:fillRef>
          <a:effectRef idx="0">
            <a:schemeClr val="accent1"/>
          </a:effectRef>
          <a:fontRef idx="minor">
            <a:schemeClr val="tx1"/>
          </a:fontRef>
        </p:style>
      </p:cxnSp>
      <p:sp>
        <p:nvSpPr>
          <p:cNvPr id="42" name="Oval 41">
            <a:extLst>
              <a:ext uri="{FF2B5EF4-FFF2-40B4-BE49-F238E27FC236}">
                <a16:creationId xmlns:a16="http://schemas.microsoft.com/office/drawing/2014/main" id="{E5362A87-B009-4E25-8600-2AC4EA19C55F}"/>
              </a:ext>
            </a:extLst>
          </p:cNvPr>
          <p:cNvSpPr/>
          <p:nvPr/>
        </p:nvSpPr>
        <p:spPr>
          <a:xfrm flipH="1">
            <a:off x="2230855" y="1236822"/>
            <a:ext cx="1193445" cy="1206729"/>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latin typeface="Work Sans" panose="020B0604020202020204" charset="0"/>
              </a:rPr>
              <a:t>Admin</a:t>
            </a:r>
            <a:endParaRPr lang="ko-KR" altLang="en-US" dirty="0">
              <a:solidFill>
                <a:schemeClr val="tx1"/>
              </a:solidFill>
              <a:latin typeface="Work Sans" panose="020B0604020202020204" charset="0"/>
            </a:endParaRPr>
          </a:p>
        </p:txBody>
      </p:sp>
      <p:sp>
        <p:nvSpPr>
          <p:cNvPr id="43" name="Oval 42">
            <a:extLst>
              <a:ext uri="{FF2B5EF4-FFF2-40B4-BE49-F238E27FC236}">
                <a16:creationId xmlns:a16="http://schemas.microsoft.com/office/drawing/2014/main" id="{FEEA2D6D-5502-44D1-917C-FC87422BBEC9}"/>
              </a:ext>
            </a:extLst>
          </p:cNvPr>
          <p:cNvSpPr/>
          <p:nvPr/>
        </p:nvSpPr>
        <p:spPr>
          <a:xfrm flipH="1">
            <a:off x="1595732" y="3726180"/>
            <a:ext cx="1029879" cy="106069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err="1">
                <a:latin typeface="Work Sans" panose="020B0604020202020204" charset="0"/>
              </a:rPr>
              <a:t>Đơn</a:t>
            </a:r>
            <a:r>
              <a:rPr lang="en-US" altLang="ko-KR" dirty="0">
                <a:latin typeface="Work Sans" panose="020B0604020202020204" charset="0"/>
              </a:rPr>
              <a:t> </a:t>
            </a:r>
            <a:r>
              <a:rPr lang="en-US" altLang="ko-KR" dirty="0" err="1">
                <a:latin typeface="Work Sans" panose="020B0604020202020204" charset="0"/>
              </a:rPr>
              <a:t>hàng</a:t>
            </a:r>
            <a:endParaRPr lang="ko-KR" altLang="en-US" dirty="0">
              <a:latin typeface="Work Sans" panose="020B0604020202020204" charset="0"/>
            </a:endParaRPr>
          </a:p>
        </p:txBody>
      </p:sp>
      <p:sp>
        <p:nvSpPr>
          <p:cNvPr id="44" name="Oval 43">
            <a:extLst>
              <a:ext uri="{FF2B5EF4-FFF2-40B4-BE49-F238E27FC236}">
                <a16:creationId xmlns:a16="http://schemas.microsoft.com/office/drawing/2014/main" id="{1BDC5F5A-320B-4A4E-BD3C-70B025BAC6CE}"/>
              </a:ext>
            </a:extLst>
          </p:cNvPr>
          <p:cNvSpPr/>
          <p:nvPr/>
        </p:nvSpPr>
        <p:spPr>
          <a:xfrm flipH="1">
            <a:off x="658042" y="2240463"/>
            <a:ext cx="1380131" cy="1380131"/>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err="1">
                <a:solidFill>
                  <a:schemeClr val="tx1"/>
                </a:solidFill>
                <a:latin typeface="Work Sans" panose="020B0604020202020204" charset="0"/>
              </a:rPr>
              <a:t>Sản</a:t>
            </a:r>
            <a:r>
              <a:rPr lang="en-US" altLang="ko-KR" dirty="0">
                <a:solidFill>
                  <a:schemeClr val="tx1"/>
                </a:solidFill>
                <a:latin typeface="Work Sans" panose="020B0604020202020204" charset="0"/>
              </a:rPr>
              <a:t> </a:t>
            </a:r>
            <a:r>
              <a:rPr lang="en-US" altLang="ko-KR" dirty="0" err="1">
                <a:solidFill>
                  <a:schemeClr val="tx1"/>
                </a:solidFill>
                <a:latin typeface="Work Sans" panose="020B0604020202020204" charset="0"/>
              </a:rPr>
              <a:t>phẩm</a:t>
            </a:r>
            <a:endParaRPr lang="ko-KR" altLang="en-US" dirty="0">
              <a:solidFill>
                <a:schemeClr val="tx1"/>
              </a:solidFill>
              <a:latin typeface="Work Sans" panose="020B0604020202020204" charset="0"/>
            </a:endParaRPr>
          </a:p>
        </p:txBody>
      </p:sp>
      <p:sp>
        <p:nvSpPr>
          <p:cNvPr id="45" name="Rounded Rectangle 27">
            <a:extLst>
              <a:ext uri="{FF2B5EF4-FFF2-40B4-BE49-F238E27FC236}">
                <a16:creationId xmlns:a16="http://schemas.microsoft.com/office/drawing/2014/main" id="{1A1CC058-F46A-4E11-91DF-9CC1227D9425}"/>
              </a:ext>
            </a:extLst>
          </p:cNvPr>
          <p:cNvSpPr/>
          <p:nvPr/>
        </p:nvSpPr>
        <p:spPr>
          <a:xfrm>
            <a:off x="1468844" y="2473262"/>
            <a:ext cx="316354" cy="243002"/>
          </a:xfrm>
          <a:custGeom>
            <a:avLst/>
            <a:gdLst/>
            <a:ahLst/>
            <a:cxnLst/>
            <a:rect l="l" t="t" r="r" b="b"/>
            <a:pathLst>
              <a:path w="3186824" h="2447912">
                <a:moveTo>
                  <a:pt x="1917737" y="1021643"/>
                </a:moveTo>
                <a:cubicBezTo>
                  <a:pt x="2188548" y="1021643"/>
                  <a:pt x="2408083" y="1241178"/>
                  <a:pt x="2408083" y="1511989"/>
                </a:cubicBezTo>
                <a:cubicBezTo>
                  <a:pt x="2408083" y="1782800"/>
                  <a:pt x="2188548" y="2002335"/>
                  <a:pt x="1917737" y="2002335"/>
                </a:cubicBezTo>
                <a:cubicBezTo>
                  <a:pt x="1646926" y="2002335"/>
                  <a:pt x="1427391" y="1782800"/>
                  <a:pt x="1427391" y="1511989"/>
                </a:cubicBezTo>
                <a:cubicBezTo>
                  <a:pt x="1427391" y="1241178"/>
                  <a:pt x="1646926" y="1021643"/>
                  <a:pt x="1917737" y="1021643"/>
                </a:cubicBezTo>
                <a:close/>
                <a:moveTo>
                  <a:pt x="1917737" y="827913"/>
                </a:moveTo>
                <a:cubicBezTo>
                  <a:pt x="1539932" y="827913"/>
                  <a:pt x="1233661" y="1134184"/>
                  <a:pt x="1233661" y="1511989"/>
                </a:cubicBezTo>
                <a:cubicBezTo>
                  <a:pt x="1233661" y="1889794"/>
                  <a:pt x="1539932" y="2196065"/>
                  <a:pt x="1917737" y="2196065"/>
                </a:cubicBezTo>
                <a:cubicBezTo>
                  <a:pt x="2295542" y="2196065"/>
                  <a:pt x="2601813" y="1889794"/>
                  <a:pt x="2601813" y="1511989"/>
                </a:cubicBezTo>
                <a:cubicBezTo>
                  <a:pt x="2601813" y="1134184"/>
                  <a:pt x="2295542" y="827913"/>
                  <a:pt x="1917737" y="827913"/>
                </a:cubicBezTo>
                <a:close/>
                <a:moveTo>
                  <a:pt x="1112286" y="675885"/>
                </a:moveTo>
                <a:lnTo>
                  <a:pt x="1112286" y="830188"/>
                </a:lnTo>
                <a:lnTo>
                  <a:pt x="1328310" y="830188"/>
                </a:lnTo>
                <a:lnTo>
                  <a:pt x="1328310" y="675885"/>
                </a:lnTo>
                <a:close/>
                <a:moveTo>
                  <a:pt x="2586084" y="626422"/>
                </a:moveTo>
                <a:lnTo>
                  <a:pt x="2586084" y="830188"/>
                </a:lnTo>
                <a:lnTo>
                  <a:pt x="3001340" y="830188"/>
                </a:lnTo>
                <a:lnTo>
                  <a:pt x="3001340" y="626422"/>
                </a:lnTo>
                <a:close/>
                <a:moveTo>
                  <a:pt x="1593701" y="108218"/>
                </a:moveTo>
                <a:lnTo>
                  <a:pt x="1593701" y="432905"/>
                </a:lnTo>
                <a:lnTo>
                  <a:pt x="2241773" y="432905"/>
                </a:lnTo>
                <a:lnTo>
                  <a:pt x="2241773" y="108218"/>
                </a:lnTo>
                <a:close/>
                <a:moveTo>
                  <a:pt x="1452512" y="0"/>
                </a:moveTo>
                <a:lnTo>
                  <a:pt x="2382963" y="0"/>
                </a:lnTo>
                <a:cubicBezTo>
                  <a:pt x="2433311" y="0"/>
                  <a:pt x="2474127" y="40816"/>
                  <a:pt x="2474127" y="91164"/>
                </a:cubicBezTo>
                <a:lnTo>
                  <a:pt x="2474127" y="432905"/>
                </a:lnTo>
                <a:lnTo>
                  <a:pt x="2933014" y="432905"/>
                </a:lnTo>
                <a:cubicBezTo>
                  <a:pt x="3073189" y="432905"/>
                  <a:pt x="3186824" y="546540"/>
                  <a:pt x="3186824" y="686715"/>
                </a:cubicBezTo>
                <a:lnTo>
                  <a:pt x="3186824" y="2194102"/>
                </a:lnTo>
                <a:cubicBezTo>
                  <a:pt x="3186824" y="2334277"/>
                  <a:pt x="3073189" y="2447912"/>
                  <a:pt x="2933014" y="2447912"/>
                </a:cubicBezTo>
                <a:lnTo>
                  <a:pt x="253810" y="2447912"/>
                </a:lnTo>
                <a:cubicBezTo>
                  <a:pt x="113635" y="2447912"/>
                  <a:pt x="0" y="2334277"/>
                  <a:pt x="0" y="2194102"/>
                </a:cubicBezTo>
                <a:lnTo>
                  <a:pt x="0" y="686715"/>
                </a:lnTo>
                <a:cubicBezTo>
                  <a:pt x="0" y="546540"/>
                  <a:pt x="113635" y="432905"/>
                  <a:pt x="253810" y="432905"/>
                </a:cubicBezTo>
                <a:lnTo>
                  <a:pt x="307082" y="432905"/>
                </a:lnTo>
                <a:lnTo>
                  <a:pt x="307082" y="313169"/>
                </a:lnTo>
                <a:cubicBezTo>
                  <a:pt x="307082" y="287995"/>
                  <a:pt x="327490" y="267587"/>
                  <a:pt x="352664" y="267587"/>
                </a:cubicBezTo>
                <a:lnTo>
                  <a:pt x="817888" y="267587"/>
                </a:lnTo>
                <a:cubicBezTo>
                  <a:pt x="843062" y="267587"/>
                  <a:pt x="863470" y="287995"/>
                  <a:pt x="863470" y="313169"/>
                </a:cubicBezTo>
                <a:lnTo>
                  <a:pt x="863470" y="432905"/>
                </a:lnTo>
                <a:lnTo>
                  <a:pt x="1361348" y="432905"/>
                </a:lnTo>
                <a:lnTo>
                  <a:pt x="1361348" y="91164"/>
                </a:lnTo>
                <a:cubicBezTo>
                  <a:pt x="1361348" y="40816"/>
                  <a:pt x="1402164" y="0"/>
                  <a:pt x="145251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latin typeface="Work Sans" panose="020B0604020202020204" charset="0"/>
            </a:endParaRPr>
          </a:p>
        </p:txBody>
      </p:sp>
      <p:sp>
        <p:nvSpPr>
          <p:cNvPr id="46" name="Oval 45">
            <a:extLst>
              <a:ext uri="{FF2B5EF4-FFF2-40B4-BE49-F238E27FC236}">
                <a16:creationId xmlns:a16="http://schemas.microsoft.com/office/drawing/2014/main" id="{29F46520-AB4C-406C-87C4-B3717A9F09AE}"/>
              </a:ext>
            </a:extLst>
          </p:cNvPr>
          <p:cNvSpPr/>
          <p:nvPr/>
        </p:nvSpPr>
        <p:spPr>
          <a:xfrm>
            <a:off x="3531003" y="2334644"/>
            <a:ext cx="1897587" cy="189758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Work Sans" panose="020B0604020202020204" charset="0"/>
            </a:endParaRPr>
          </a:p>
        </p:txBody>
      </p:sp>
      <p:sp>
        <p:nvSpPr>
          <p:cNvPr id="47" name="Oval 21">
            <a:extLst>
              <a:ext uri="{FF2B5EF4-FFF2-40B4-BE49-F238E27FC236}">
                <a16:creationId xmlns:a16="http://schemas.microsoft.com/office/drawing/2014/main" id="{361C2B0F-A574-4588-8A3D-A473EA4B4875}"/>
              </a:ext>
            </a:extLst>
          </p:cNvPr>
          <p:cNvSpPr>
            <a:spLocks noChangeAspect="1"/>
          </p:cNvSpPr>
          <p:nvPr/>
        </p:nvSpPr>
        <p:spPr>
          <a:xfrm>
            <a:off x="4253729" y="2545194"/>
            <a:ext cx="517795" cy="522120"/>
          </a:xfrm>
          <a:custGeom>
            <a:avLst/>
            <a:gdLst/>
            <a:ahLst/>
            <a:cxnLst/>
            <a:rect l="l" t="t" r="r" b="b"/>
            <a:pathLst>
              <a:path w="1652142" h="1665940">
                <a:moveTo>
                  <a:pt x="898689" y="548008"/>
                </a:moveTo>
                <a:cubicBezTo>
                  <a:pt x="737950" y="504938"/>
                  <a:pt x="572731" y="600328"/>
                  <a:pt x="529661" y="761066"/>
                </a:cubicBezTo>
                <a:cubicBezTo>
                  <a:pt x="486591" y="921805"/>
                  <a:pt x="581980" y="1087025"/>
                  <a:pt x="742719" y="1130094"/>
                </a:cubicBezTo>
                <a:cubicBezTo>
                  <a:pt x="903458" y="1173164"/>
                  <a:pt x="1068677" y="1077775"/>
                  <a:pt x="1111747" y="917036"/>
                </a:cubicBezTo>
                <a:cubicBezTo>
                  <a:pt x="1154817" y="756297"/>
                  <a:pt x="1059428" y="591077"/>
                  <a:pt x="898689" y="548008"/>
                </a:cubicBezTo>
                <a:close/>
                <a:moveTo>
                  <a:pt x="952303" y="347916"/>
                </a:moveTo>
                <a:cubicBezTo>
                  <a:pt x="1223549" y="420596"/>
                  <a:pt x="1384519" y="699404"/>
                  <a:pt x="1311839" y="970650"/>
                </a:cubicBezTo>
                <a:cubicBezTo>
                  <a:pt x="1239159" y="1241896"/>
                  <a:pt x="960351" y="1402866"/>
                  <a:pt x="689105" y="1330186"/>
                </a:cubicBezTo>
                <a:cubicBezTo>
                  <a:pt x="417859" y="1257506"/>
                  <a:pt x="256889" y="978698"/>
                  <a:pt x="329569" y="707451"/>
                </a:cubicBezTo>
                <a:cubicBezTo>
                  <a:pt x="402249" y="436205"/>
                  <a:pt x="681057" y="275235"/>
                  <a:pt x="952303" y="347916"/>
                </a:cubicBezTo>
                <a:close/>
                <a:moveTo>
                  <a:pt x="971799" y="275155"/>
                </a:moveTo>
                <a:cubicBezTo>
                  <a:pt x="660368" y="191707"/>
                  <a:pt x="340256" y="376524"/>
                  <a:pt x="256808" y="687955"/>
                </a:cubicBezTo>
                <a:cubicBezTo>
                  <a:pt x="173361" y="999387"/>
                  <a:pt x="358178" y="1319499"/>
                  <a:pt x="669609" y="1402947"/>
                </a:cubicBezTo>
                <a:cubicBezTo>
                  <a:pt x="981040" y="1486395"/>
                  <a:pt x="1301152" y="1301577"/>
                  <a:pt x="1384600" y="990146"/>
                </a:cubicBezTo>
                <a:cubicBezTo>
                  <a:pt x="1468047" y="678715"/>
                  <a:pt x="1283230" y="358603"/>
                  <a:pt x="971799" y="275155"/>
                </a:cubicBezTo>
                <a:close/>
                <a:moveTo>
                  <a:pt x="1652142" y="394531"/>
                </a:moveTo>
                <a:lnTo>
                  <a:pt x="1649662" y="403784"/>
                </a:lnTo>
                <a:lnTo>
                  <a:pt x="1647140" y="399895"/>
                </a:lnTo>
                <a:close/>
                <a:moveTo>
                  <a:pt x="1158157" y="65026"/>
                </a:moveTo>
                <a:lnTo>
                  <a:pt x="1154679" y="271718"/>
                </a:lnTo>
                <a:lnTo>
                  <a:pt x="1148331" y="270017"/>
                </a:lnTo>
                <a:cubicBezTo>
                  <a:pt x="1200055" y="299127"/>
                  <a:pt x="1246804" y="334821"/>
                  <a:pt x="1286346" y="377149"/>
                </a:cubicBezTo>
                <a:lnTo>
                  <a:pt x="1470353" y="331395"/>
                </a:lnTo>
                <a:lnTo>
                  <a:pt x="1588305" y="553229"/>
                </a:lnTo>
                <a:lnTo>
                  <a:pt x="1457194" y="671432"/>
                </a:lnTo>
                <a:cubicBezTo>
                  <a:pt x="1473630" y="731297"/>
                  <a:pt x="1481376" y="793983"/>
                  <a:pt x="1478595" y="857704"/>
                </a:cubicBezTo>
                <a:lnTo>
                  <a:pt x="1642362" y="948616"/>
                </a:lnTo>
                <a:lnTo>
                  <a:pt x="1577335" y="1191298"/>
                </a:lnTo>
                <a:lnTo>
                  <a:pt x="1378614" y="1187955"/>
                </a:lnTo>
                <a:cubicBezTo>
                  <a:pt x="1353489" y="1229936"/>
                  <a:pt x="1323048" y="1267799"/>
                  <a:pt x="1288939" y="1301599"/>
                </a:cubicBezTo>
                <a:lnTo>
                  <a:pt x="1354201" y="1471932"/>
                </a:lnTo>
                <a:lnTo>
                  <a:pt x="1148396" y="1616039"/>
                </a:lnTo>
                <a:lnTo>
                  <a:pt x="992294" y="1480516"/>
                </a:lnTo>
                <a:lnTo>
                  <a:pt x="1011291" y="1467215"/>
                </a:lnTo>
                <a:cubicBezTo>
                  <a:pt x="951500" y="1486565"/>
                  <a:pt x="888271" y="1495869"/>
                  <a:pt x="823805" y="1495510"/>
                </a:cubicBezTo>
                <a:lnTo>
                  <a:pt x="729193" y="1665940"/>
                </a:lnTo>
                <a:lnTo>
                  <a:pt x="486511" y="1600914"/>
                </a:lnTo>
                <a:lnTo>
                  <a:pt x="489790" y="1406012"/>
                </a:lnTo>
                <a:cubicBezTo>
                  <a:pt x="438364" y="1376702"/>
                  <a:pt x="391917" y="1340859"/>
                  <a:pt x="352658" y="1298452"/>
                </a:cubicBezTo>
                <a:lnTo>
                  <a:pt x="355803" y="1305197"/>
                </a:lnTo>
                <a:lnTo>
                  <a:pt x="152856" y="1344512"/>
                </a:lnTo>
                <a:lnTo>
                  <a:pt x="46675" y="1116809"/>
                </a:lnTo>
                <a:lnTo>
                  <a:pt x="183929" y="1005520"/>
                </a:lnTo>
                <a:cubicBezTo>
                  <a:pt x="169279" y="951824"/>
                  <a:pt x="161626" y="895865"/>
                  <a:pt x="161615" y="838915"/>
                </a:cubicBezTo>
                <a:lnTo>
                  <a:pt x="0" y="749197"/>
                </a:lnTo>
                <a:lnTo>
                  <a:pt x="65026" y="506515"/>
                </a:lnTo>
                <a:lnTo>
                  <a:pt x="250227" y="509630"/>
                </a:lnTo>
                <a:cubicBezTo>
                  <a:pt x="275353" y="465291"/>
                  <a:pt x="305693" y="424864"/>
                  <a:pt x="340015" y="388679"/>
                </a:cubicBezTo>
                <a:lnTo>
                  <a:pt x="277984" y="197357"/>
                </a:lnTo>
                <a:lnTo>
                  <a:pt x="491050" y="64219"/>
                </a:lnTo>
                <a:lnTo>
                  <a:pt x="639843" y="207726"/>
                </a:lnTo>
                <a:lnTo>
                  <a:pt x="638348" y="208660"/>
                </a:lnTo>
                <a:cubicBezTo>
                  <a:pt x="696840" y="190256"/>
                  <a:pt x="758594" y="181748"/>
                  <a:pt x="821488" y="182440"/>
                </a:cubicBezTo>
                <a:lnTo>
                  <a:pt x="815140" y="180739"/>
                </a:lnTo>
                <a:lnTo>
                  <a:pt x="915476"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latin typeface="Work Sans" panose="020B0604020202020204" charset="0"/>
            </a:endParaRPr>
          </a:p>
        </p:txBody>
      </p:sp>
      <p:grpSp>
        <p:nvGrpSpPr>
          <p:cNvPr id="48" name="Group 47">
            <a:extLst>
              <a:ext uri="{FF2B5EF4-FFF2-40B4-BE49-F238E27FC236}">
                <a16:creationId xmlns:a16="http://schemas.microsoft.com/office/drawing/2014/main" id="{67548D5F-BB0A-447A-8C88-0A9F7506DF92}"/>
              </a:ext>
            </a:extLst>
          </p:cNvPr>
          <p:cNvGrpSpPr/>
          <p:nvPr/>
        </p:nvGrpSpPr>
        <p:grpSpPr>
          <a:xfrm>
            <a:off x="3805493" y="3052184"/>
            <a:ext cx="1393053" cy="954107"/>
            <a:chOff x="-539914" y="971573"/>
            <a:chExt cx="3150134" cy="954107"/>
          </a:xfrm>
        </p:grpSpPr>
        <p:sp>
          <p:nvSpPr>
            <p:cNvPr id="49" name="TextBox 48">
              <a:extLst>
                <a:ext uri="{FF2B5EF4-FFF2-40B4-BE49-F238E27FC236}">
                  <a16:creationId xmlns:a16="http://schemas.microsoft.com/office/drawing/2014/main" id="{BF761719-6DBE-47C1-B2DA-BF9FD7F6145C}"/>
                </a:ext>
              </a:extLst>
            </p:cNvPr>
            <p:cNvSpPr txBox="1"/>
            <p:nvPr/>
          </p:nvSpPr>
          <p:spPr>
            <a:xfrm>
              <a:off x="-539914" y="971573"/>
              <a:ext cx="3082405" cy="954107"/>
            </a:xfrm>
            <a:prstGeom prst="rect">
              <a:avLst/>
            </a:prstGeom>
            <a:noFill/>
          </p:spPr>
          <p:txBody>
            <a:bodyPr wrap="square" rtlCol="0" anchor="ctr">
              <a:spAutoFit/>
            </a:bodyPr>
            <a:lstStyle/>
            <a:p>
              <a:pPr algn="ctr"/>
              <a:r>
                <a:rPr lang="en-US" altLang="ko-KR" sz="2800" b="1" dirty="0">
                  <a:solidFill>
                    <a:schemeClr val="bg1"/>
                  </a:solidFill>
                  <a:latin typeface="Work Sans" panose="020B0604020202020204" charset="0"/>
                  <a:cs typeface="Arial" pitchFamily="34" charset="0"/>
                </a:rPr>
                <a:t>Test case</a:t>
              </a:r>
              <a:endParaRPr lang="ko-KR" altLang="en-US" sz="2800" b="1" dirty="0">
                <a:solidFill>
                  <a:schemeClr val="bg1"/>
                </a:solidFill>
                <a:latin typeface="Work Sans" panose="020B0604020202020204" charset="0"/>
                <a:cs typeface="Arial" pitchFamily="34" charset="0"/>
              </a:endParaRPr>
            </a:p>
          </p:txBody>
        </p:sp>
        <p:sp>
          <p:nvSpPr>
            <p:cNvPr id="50" name="TextBox 49">
              <a:extLst>
                <a:ext uri="{FF2B5EF4-FFF2-40B4-BE49-F238E27FC236}">
                  <a16:creationId xmlns:a16="http://schemas.microsoft.com/office/drawing/2014/main" id="{1EEF738A-D645-4AD2-9A0D-D982F6EBB258}"/>
                </a:ext>
              </a:extLst>
            </p:cNvPr>
            <p:cNvSpPr txBox="1"/>
            <p:nvPr/>
          </p:nvSpPr>
          <p:spPr>
            <a:xfrm>
              <a:off x="-460976" y="1524392"/>
              <a:ext cx="3071196" cy="276999"/>
            </a:xfrm>
            <a:prstGeom prst="rect">
              <a:avLst/>
            </a:prstGeom>
            <a:noFill/>
          </p:spPr>
          <p:txBody>
            <a:bodyPr wrap="square" rtlCol="0" anchor="ctr">
              <a:spAutoFit/>
            </a:bodyPr>
            <a:lstStyle/>
            <a:p>
              <a:pPr algn="ctr"/>
              <a:endParaRPr lang="ko-KR" altLang="en-US" sz="1200" dirty="0">
                <a:solidFill>
                  <a:schemeClr val="bg1"/>
                </a:solidFill>
                <a:latin typeface="Work Sans" panose="020B0604020202020204" charset="0"/>
                <a:cs typeface="Arial" pitchFamily="34" charset="0"/>
              </a:endParaRPr>
            </a:p>
          </p:txBody>
        </p:sp>
      </p:grpSp>
      <p:grpSp>
        <p:nvGrpSpPr>
          <p:cNvPr id="51" name="Group 50">
            <a:extLst>
              <a:ext uri="{FF2B5EF4-FFF2-40B4-BE49-F238E27FC236}">
                <a16:creationId xmlns:a16="http://schemas.microsoft.com/office/drawing/2014/main" id="{D8D5B321-6F94-47FA-9C87-C2D48D689849}"/>
              </a:ext>
            </a:extLst>
          </p:cNvPr>
          <p:cNvGrpSpPr/>
          <p:nvPr/>
        </p:nvGrpSpPr>
        <p:grpSpPr>
          <a:xfrm>
            <a:off x="574580" y="1014344"/>
            <a:ext cx="7776416" cy="615919"/>
            <a:chOff x="7164288" y="856926"/>
            <a:chExt cx="1439711" cy="615919"/>
          </a:xfrm>
        </p:grpSpPr>
        <p:sp>
          <p:nvSpPr>
            <p:cNvPr id="52" name="TextBox 51">
              <a:extLst>
                <a:ext uri="{FF2B5EF4-FFF2-40B4-BE49-F238E27FC236}">
                  <a16:creationId xmlns:a16="http://schemas.microsoft.com/office/drawing/2014/main" id="{44CB85A6-1F5C-4A4E-9E4A-C2588B27623C}"/>
                </a:ext>
              </a:extLst>
            </p:cNvPr>
            <p:cNvSpPr txBox="1"/>
            <p:nvPr/>
          </p:nvSpPr>
          <p:spPr>
            <a:xfrm>
              <a:off x="7164288" y="856926"/>
              <a:ext cx="1439711" cy="276999"/>
            </a:xfrm>
            <a:prstGeom prst="rect">
              <a:avLst/>
            </a:prstGeom>
            <a:noFill/>
          </p:spPr>
          <p:txBody>
            <a:bodyPr wrap="square" rtlCol="0" anchor="ctr">
              <a:spAutoFit/>
            </a:bodyPr>
            <a:lstStyle/>
            <a:p>
              <a:r>
                <a:rPr lang="en-US" altLang="ko-KR" sz="1200" b="1" dirty="0">
                  <a:solidFill>
                    <a:schemeClr val="tx1">
                      <a:lumMod val="75000"/>
                      <a:lumOff val="25000"/>
                    </a:schemeClr>
                  </a:solidFill>
                  <a:latin typeface="Work Sans" panose="020B0604020202020204" charset="0"/>
                  <a:cs typeface="Arial" pitchFamily="34" charset="0"/>
                </a:rPr>
                <a:t>Test case: 70</a:t>
              </a:r>
              <a:endParaRPr lang="ko-KR" altLang="en-US" sz="1200" b="1" dirty="0">
                <a:solidFill>
                  <a:schemeClr val="tx1">
                    <a:lumMod val="75000"/>
                    <a:lumOff val="25000"/>
                  </a:schemeClr>
                </a:solidFill>
                <a:latin typeface="Work Sans" panose="020B0604020202020204" charset="0"/>
                <a:cs typeface="Arial" pitchFamily="34" charset="0"/>
              </a:endParaRPr>
            </a:p>
          </p:txBody>
        </p:sp>
        <p:sp>
          <p:nvSpPr>
            <p:cNvPr id="53" name="TextBox 52">
              <a:extLst>
                <a:ext uri="{FF2B5EF4-FFF2-40B4-BE49-F238E27FC236}">
                  <a16:creationId xmlns:a16="http://schemas.microsoft.com/office/drawing/2014/main" id="{A90CB616-B002-4A7C-B767-78DFA4AF1AFA}"/>
                </a:ext>
              </a:extLst>
            </p:cNvPr>
            <p:cNvSpPr txBox="1"/>
            <p:nvPr/>
          </p:nvSpPr>
          <p:spPr>
            <a:xfrm>
              <a:off x="7164288" y="1195846"/>
              <a:ext cx="1439711" cy="276999"/>
            </a:xfrm>
            <a:prstGeom prst="rect">
              <a:avLst/>
            </a:prstGeom>
            <a:noFill/>
          </p:spPr>
          <p:txBody>
            <a:bodyPr wrap="square" rtlCol="0" anchor="ctr">
              <a:spAutoFit/>
            </a:bodyPr>
            <a:lstStyle/>
            <a:p>
              <a:endParaRPr lang="en-US" altLang="ko-KR" sz="1200" dirty="0">
                <a:solidFill>
                  <a:schemeClr val="tx1">
                    <a:lumMod val="75000"/>
                    <a:lumOff val="25000"/>
                  </a:schemeClr>
                </a:solidFill>
                <a:latin typeface="Work Sans" panose="020B0604020202020204" charset="0"/>
                <a:cs typeface="Arial" pitchFamily="34" charset="0"/>
              </a:endParaRPr>
            </a:p>
          </p:txBody>
        </p:sp>
      </p:grpSp>
    </p:spTree>
    <p:extLst>
      <p:ext uri="{BB962C8B-B14F-4D97-AF65-F5344CB8AC3E}">
        <p14:creationId xmlns:p14="http://schemas.microsoft.com/office/powerpoint/2010/main" val="306138407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CE151-4ECC-4173-ADFC-572AED4F952A}"/>
              </a:ext>
            </a:extLst>
          </p:cNvPr>
          <p:cNvSpPr>
            <a:spLocks noGrp="1"/>
          </p:cNvSpPr>
          <p:nvPr>
            <p:ph type="title"/>
          </p:nvPr>
        </p:nvSpPr>
        <p:spPr>
          <a:xfrm>
            <a:off x="1752799" y="500772"/>
            <a:ext cx="5631299" cy="519954"/>
          </a:xfrm>
        </p:spPr>
        <p:txBody>
          <a:bodyPr/>
          <a:lstStyle/>
          <a:p>
            <a:pPr algn="ctr"/>
            <a:r>
              <a:rPr lang="en-US" altLang="ko-KR" sz="2800">
                <a:latin typeface="Times New Roman" panose="02020603050405020304" pitchFamily="18" charset="0"/>
                <a:cs typeface="Times New Roman" panose="02020603050405020304" pitchFamily="18" charset="0"/>
              </a:rPr>
              <a:t>Test report</a:t>
            </a:r>
            <a:endParaRPr lang="en-US" sz="3200"/>
          </a:p>
        </p:txBody>
      </p:sp>
      <p:graphicFrame>
        <p:nvGraphicFramePr>
          <p:cNvPr id="4" name="Table 3">
            <a:extLst>
              <a:ext uri="{FF2B5EF4-FFF2-40B4-BE49-F238E27FC236}">
                <a16:creationId xmlns:a16="http://schemas.microsoft.com/office/drawing/2014/main" id="{FE163A16-5701-4B02-8206-C1F60FC4226B}"/>
              </a:ext>
            </a:extLst>
          </p:cNvPr>
          <p:cNvGraphicFramePr>
            <a:graphicFrameLocks noGrp="1"/>
          </p:cNvGraphicFramePr>
          <p:nvPr>
            <p:extLst>
              <p:ext uri="{D42A27DB-BD31-4B8C-83A1-F6EECF244321}">
                <p14:modId xmlns:p14="http://schemas.microsoft.com/office/powerpoint/2010/main" val="2923526887"/>
              </p:ext>
            </p:extLst>
          </p:nvPr>
        </p:nvGraphicFramePr>
        <p:xfrm>
          <a:off x="393403" y="1201479"/>
          <a:ext cx="8357190" cy="3551272"/>
        </p:xfrm>
        <a:graphic>
          <a:graphicData uri="http://schemas.openxmlformats.org/drawingml/2006/table">
            <a:tbl>
              <a:tblPr firstRow="1" bandRow="1">
                <a:tableStyleId>{793D81CF-94F2-401A-BA57-92F5A7B2D0C5}</a:tableStyleId>
              </a:tblPr>
              <a:tblGrid>
                <a:gridCol w="1479148">
                  <a:extLst>
                    <a:ext uri="{9D8B030D-6E8A-4147-A177-3AD203B41FA5}">
                      <a16:colId xmlns:a16="http://schemas.microsoft.com/office/drawing/2014/main" val="20000"/>
                    </a:ext>
                  </a:extLst>
                </a:gridCol>
                <a:gridCol w="1306582">
                  <a:extLst>
                    <a:ext uri="{9D8B030D-6E8A-4147-A177-3AD203B41FA5}">
                      <a16:colId xmlns:a16="http://schemas.microsoft.com/office/drawing/2014/main" val="20001"/>
                    </a:ext>
                  </a:extLst>
                </a:gridCol>
                <a:gridCol w="1392865">
                  <a:extLst>
                    <a:ext uri="{9D8B030D-6E8A-4147-A177-3AD203B41FA5}">
                      <a16:colId xmlns:a16="http://schemas.microsoft.com/office/drawing/2014/main" val="20002"/>
                    </a:ext>
                  </a:extLst>
                </a:gridCol>
                <a:gridCol w="1392865">
                  <a:extLst>
                    <a:ext uri="{9D8B030D-6E8A-4147-A177-3AD203B41FA5}">
                      <a16:colId xmlns:a16="http://schemas.microsoft.com/office/drawing/2014/main" val="20003"/>
                    </a:ext>
                  </a:extLst>
                </a:gridCol>
                <a:gridCol w="1454494">
                  <a:extLst>
                    <a:ext uri="{9D8B030D-6E8A-4147-A177-3AD203B41FA5}">
                      <a16:colId xmlns:a16="http://schemas.microsoft.com/office/drawing/2014/main" val="20004"/>
                    </a:ext>
                  </a:extLst>
                </a:gridCol>
                <a:gridCol w="1331236">
                  <a:extLst>
                    <a:ext uri="{9D8B030D-6E8A-4147-A177-3AD203B41FA5}">
                      <a16:colId xmlns:a16="http://schemas.microsoft.com/office/drawing/2014/main" val="20005"/>
                    </a:ext>
                  </a:extLst>
                </a:gridCol>
              </a:tblGrid>
              <a:tr h="587616">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dirty="0" err="1">
                          <a:solidFill>
                            <a:schemeClr val="bg1"/>
                          </a:solidFill>
                        </a:rPr>
                        <a:t>Tiến</a:t>
                      </a:r>
                      <a:r>
                        <a:rPr lang="en-US" altLang="ko-KR" sz="1200" dirty="0">
                          <a:solidFill>
                            <a:schemeClr val="bg1"/>
                          </a:solidFill>
                        </a:rPr>
                        <a:t> </a:t>
                      </a:r>
                      <a:r>
                        <a:rPr lang="en-US" altLang="ko-KR" sz="1200" dirty="0" err="1">
                          <a:solidFill>
                            <a:schemeClr val="bg1"/>
                          </a:solidFill>
                        </a:rPr>
                        <a:t>độ</a:t>
                      </a:r>
                      <a:endParaRPr lang="ko-KR" altLang="en-US" sz="1200" dirty="0">
                        <a:solidFill>
                          <a:schemeClr val="bg1"/>
                        </a:solidFill>
                        <a:latin typeface="+mn-lt"/>
                        <a:cs typeface="Arial" pitchFamily="34" charset="0"/>
                      </a:endParaRPr>
                    </a:p>
                  </a:txBody>
                  <a:tcPr anchor="ct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dirty="0" err="1">
                          <a:solidFill>
                            <a:schemeClr val="bg1"/>
                          </a:solidFill>
                        </a:rPr>
                        <a:t>Quyền</a:t>
                      </a:r>
                      <a:r>
                        <a:rPr lang="en-US" altLang="ko-KR" sz="1200" dirty="0">
                          <a:solidFill>
                            <a:schemeClr val="bg1"/>
                          </a:solidFill>
                        </a:rPr>
                        <a:t> </a:t>
                      </a:r>
                      <a:r>
                        <a:rPr lang="en-US" altLang="ko-KR" sz="1200" dirty="0" err="1">
                          <a:solidFill>
                            <a:schemeClr val="bg1"/>
                          </a:solidFill>
                        </a:rPr>
                        <a:t>hạn</a:t>
                      </a:r>
                      <a:endParaRPr lang="ko-KR" altLang="en-US" sz="1200" dirty="0">
                        <a:solidFill>
                          <a:schemeClr val="bg1"/>
                        </a:solidFill>
                        <a:latin typeface="+mn-lt"/>
                        <a:cs typeface="Arial" pitchFamily="34" charset="0"/>
                      </a:endParaRPr>
                    </a:p>
                  </a:txBody>
                  <a:tcPr anchor="ct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dirty="0" err="1">
                          <a:solidFill>
                            <a:schemeClr val="bg1"/>
                          </a:solidFill>
                        </a:rPr>
                        <a:t>Sản</a:t>
                      </a:r>
                      <a:r>
                        <a:rPr lang="en-US" altLang="ko-KR" sz="1200" dirty="0">
                          <a:solidFill>
                            <a:schemeClr val="bg1"/>
                          </a:solidFill>
                        </a:rPr>
                        <a:t> </a:t>
                      </a:r>
                      <a:r>
                        <a:rPr lang="en-US" altLang="ko-KR" sz="1200" dirty="0" err="1">
                          <a:solidFill>
                            <a:schemeClr val="bg1"/>
                          </a:solidFill>
                        </a:rPr>
                        <a:t>phẩm</a:t>
                      </a:r>
                      <a:endParaRPr lang="ko-KR" altLang="en-US" sz="1200" dirty="0">
                        <a:solidFill>
                          <a:schemeClr val="bg1"/>
                        </a:solidFill>
                        <a:latin typeface="+mn-lt"/>
                        <a:cs typeface="Arial" pitchFamily="34" charset="0"/>
                      </a:endParaRPr>
                    </a:p>
                  </a:txBody>
                  <a:tcPr anchor="ct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dirty="0" err="1">
                          <a:solidFill>
                            <a:schemeClr val="bg1"/>
                          </a:solidFill>
                        </a:rPr>
                        <a:t>Xuất</a:t>
                      </a:r>
                      <a:r>
                        <a:rPr lang="en-US" altLang="ko-KR" sz="1200" dirty="0">
                          <a:solidFill>
                            <a:schemeClr val="bg1"/>
                          </a:solidFill>
                        </a:rPr>
                        <a:t>/</a:t>
                      </a:r>
                      <a:r>
                        <a:rPr lang="en-US" altLang="ko-KR" sz="1200" dirty="0" err="1">
                          <a:solidFill>
                            <a:schemeClr val="bg1"/>
                          </a:solidFill>
                        </a:rPr>
                        <a:t>Nhập</a:t>
                      </a:r>
                      <a:r>
                        <a:rPr lang="en-US" altLang="ko-KR" sz="1200" dirty="0">
                          <a:solidFill>
                            <a:schemeClr val="bg1"/>
                          </a:solidFill>
                        </a:rPr>
                        <a:t> </a:t>
                      </a:r>
                      <a:r>
                        <a:rPr lang="en-US" altLang="ko-KR" sz="1200" dirty="0" err="1">
                          <a:solidFill>
                            <a:schemeClr val="bg1"/>
                          </a:solidFill>
                        </a:rPr>
                        <a:t>kho</a:t>
                      </a:r>
                      <a:endParaRPr lang="ko-KR" altLang="en-US" sz="1200" dirty="0">
                        <a:solidFill>
                          <a:schemeClr val="bg1"/>
                        </a:solidFill>
                        <a:latin typeface="+mn-lt"/>
                        <a:cs typeface="Arial" pitchFamily="34" charset="0"/>
                      </a:endParaRPr>
                    </a:p>
                  </a:txBody>
                  <a:tcPr anchor="ct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dirty="0" err="1">
                          <a:solidFill>
                            <a:schemeClr val="bg1"/>
                          </a:solidFill>
                        </a:rPr>
                        <a:t>Đăng</a:t>
                      </a:r>
                      <a:r>
                        <a:rPr lang="en-US" altLang="ko-KR" sz="1200" dirty="0">
                          <a:solidFill>
                            <a:schemeClr val="bg1"/>
                          </a:solidFill>
                        </a:rPr>
                        <a:t> </a:t>
                      </a:r>
                      <a:r>
                        <a:rPr lang="en-US" altLang="ko-KR" sz="1200" dirty="0" err="1">
                          <a:solidFill>
                            <a:schemeClr val="bg1"/>
                          </a:solidFill>
                        </a:rPr>
                        <a:t>nhập</a:t>
                      </a:r>
                      <a:r>
                        <a:rPr lang="en-US" altLang="ko-KR" sz="1200" dirty="0">
                          <a:solidFill>
                            <a:schemeClr val="bg1"/>
                          </a:solidFill>
                        </a:rPr>
                        <a:t>/ </a:t>
                      </a:r>
                      <a:r>
                        <a:rPr lang="en-US" altLang="ko-KR" sz="1200" dirty="0" err="1">
                          <a:solidFill>
                            <a:schemeClr val="bg1"/>
                          </a:solidFill>
                        </a:rPr>
                        <a:t>Đăng</a:t>
                      </a:r>
                      <a:r>
                        <a:rPr lang="en-US" altLang="ko-KR" sz="1200" dirty="0">
                          <a:solidFill>
                            <a:schemeClr val="bg1"/>
                          </a:solidFill>
                        </a:rPr>
                        <a:t> </a:t>
                      </a:r>
                      <a:r>
                        <a:rPr lang="en-US" altLang="ko-KR" sz="1200" dirty="0" err="1">
                          <a:solidFill>
                            <a:schemeClr val="bg1"/>
                          </a:solidFill>
                        </a:rPr>
                        <a:t>xuất</a:t>
                      </a:r>
                      <a:endParaRPr lang="ko-KR" altLang="en-US" sz="1200" dirty="0">
                        <a:solidFill>
                          <a:schemeClr val="bg1"/>
                        </a:solidFill>
                        <a:latin typeface="+mn-lt"/>
                        <a:cs typeface="Arial" pitchFamily="34" charset="0"/>
                      </a:endParaRPr>
                    </a:p>
                  </a:txBody>
                  <a:tcPr anchor="ct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dirty="0" err="1">
                          <a:solidFill>
                            <a:schemeClr val="bg1"/>
                          </a:solidFill>
                        </a:rPr>
                        <a:t>Đơn</a:t>
                      </a:r>
                      <a:r>
                        <a:rPr lang="en-US" altLang="ko-KR" sz="1200" dirty="0">
                          <a:solidFill>
                            <a:schemeClr val="bg1"/>
                          </a:solidFill>
                        </a:rPr>
                        <a:t> hang </a:t>
                      </a:r>
                      <a:r>
                        <a:rPr lang="en-US" altLang="ko-KR" sz="1200" dirty="0" err="1">
                          <a:solidFill>
                            <a:schemeClr val="bg1"/>
                          </a:solidFill>
                        </a:rPr>
                        <a:t>phí</a:t>
                      </a:r>
                      <a:r>
                        <a:rPr lang="en-US" altLang="ko-KR" sz="1200" dirty="0">
                          <a:solidFill>
                            <a:schemeClr val="bg1"/>
                          </a:solidFill>
                        </a:rPr>
                        <a:t> </a:t>
                      </a:r>
                      <a:r>
                        <a:rPr lang="en-US" altLang="ko-KR" sz="1200" dirty="0" err="1">
                          <a:solidFill>
                            <a:schemeClr val="bg1"/>
                          </a:solidFill>
                        </a:rPr>
                        <a:t>vận</a:t>
                      </a:r>
                      <a:r>
                        <a:rPr lang="en-US" altLang="ko-KR" sz="1200" dirty="0">
                          <a:solidFill>
                            <a:schemeClr val="bg1"/>
                          </a:solidFill>
                        </a:rPr>
                        <a:t> </a:t>
                      </a:r>
                      <a:r>
                        <a:rPr lang="en-US" altLang="ko-KR" sz="1200" dirty="0" err="1">
                          <a:solidFill>
                            <a:schemeClr val="bg1"/>
                          </a:solidFill>
                        </a:rPr>
                        <a:t>chuyển</a:t>
                      </a:r>
                      <a:endParaRPr lang="ko-KR" altLang="en-US" sz="1200" dirty="0">
                        <a:solidFill>
                          <a:schemeClr val="bg1"/>
                        </a:solidFill>
                        <a:latin typeface="+mn-lt"/>
                        <a:cs typeface="Arial" pitchFamily="34" charset="0"/>
                      </a:endParaRPr>
                    </a:p>
                  </a:txBody>
                  <a:tcPr anchor="ctr"/>
                </a:tc>
                <a:extLst>
                  <a:ext uri="{0D108BD9-81ED-4DB2-BD59-A6C34878D82A}">
                    <a16:rowId xmlns:a16="http://schemas.microsoft.com/office/drawing/2014/main" val="10000"/>
                  </a:ext>
                </a:extLst>
              </a:tr>
              <a:tr h="539554">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1" dirty="0" err="1">
                          <a:solidFill>
                            <a:schemeClr val="tx1">
                              <a:lumMod val="75000"/>
                              <a:lumOff val="25000"/>
                            </a:schemeClr>
                          </a:solidFill>
                        </a:rPr>
                        <a:t>Số</a:t>
                      </a:r>
                      <a:r>
                        <a:rPr lang="en-US" altLang="ko-KR" sz="1200" b="1" dirty="0">
                          <a:solidFill>
                            <a:schemeClr val="tx1">
                              <a:lumMod val="75000"/>
                              <a:lumOff val="25000"/>
                            </a:schemeClr>
                          </a:solidFill>
                        </a:rPr>
                        <a:t> </a:t>
                      </a:r>
                      <a:r>
                        <a:rPr lang="en-US" altLang="ko-KR" sz="1200" b="1" dirty="0" err="1">
                          <a:solidFill>
                            <a:schemeClr val="tx1">
                              <a:lumMod val="75000"/>
                              <a:lumOff val="25000"/>
                            </a:schemeClr>
                          </a:solidFill>
                        </a:rPr>
                        <a:t>lượng</a:t>
                      </a:r>
                      <a:r>
                        <a:rPr lang="en-US" altLang="ko-KR" sz="1200" b="1" dirty="0">
                          <a:solidFill>
                            <a:schemeClr val="tx1">
                              <a:lumMod val="75000"/>
                              <a:lumOff val="25000"/>
                            </a:schemeClr>
                          </a:solidFill>
                        </a:rPr>
                        <a:t> TC</a:t>
                      </a:r>
                      <a:endParaRPr lang="ko-KR" altLang="en-US" sz="1200" b="1" dirty="0">
                        <a:solidFill>
                          <a:schemeClr val="tx1">
                            <a:lumMod val="75000"/>
                            <a:lumOff val="25000"/>
                          </a:schemeClr>
                        </a:solidFill>
                        <a:latin typeface="+mn-lt"/>
                        <a:cs typeface="Arial" pitchFamily="34" charset="0"/>
                      </a:endParaRPr>
                    </a:p>
                  </a:txBody>
                  <a:tcPr anchor="ct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0" dirty="0">
                          <a:solidFill>
                            <a:schemeClr val="tx1">
                              <a:lumMod val="75000"/>
                              <a:lumOff val="25000"/>
                            </a:schemeClr>
                          </a:solidFill>
                        </a:rPr>
                        <a:t>7</a:t>
                      </a:r>
                      <a:endParaRPr lang="ko-KR" altLang="en-US" sz="1200" b="0" dirty="0">
                        <a:solidFill>
                          <a:schemeClr val="tx1">
                            <a:lumMod val="75000"/>
                            <a:lumOff val="25000"/>
                          </a:schemeClr>
                        </a:solidFill>
                        <a:latin typeface="+mn-lt"/>
                        <a:cs typeface="Arial" pitchFamily="34" charset="0"/>
                      </a:endParaRPr>
                    </a:p>
                  </a:txBody>
                  <a:tcPr anchor="ct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0" dirty="0">
                          <a:solidFill>
                            <a:schemeClr val="tx1">
                              <a:lumMod val="75000"/>
                              <a:lumOff val="25000"/>
                            </a:schemeClr>
                          </a:solidFill>
                        </a:rPr>
                        <a:t>17</a:t>
                      </a:r>
                      <a:endParaRPr lang="ko-KR" altLang="en-US" sz="1200" b="0" dirty="0">
                        <a:solidFill>
                          <a:schemeClr val="tx1">
                            <a:lumMod val="75000"/>
                            <a:lumOff val="25000"/>
                          </a:schemeClr>
                        </a:solidFill>
                        <a:latin typeface="+mn-lt"/>
                        <a:cs typeface="Arial" pitchFamily="34" charset="0"/>
                      </a:endParaRPr>
                    </a:p>
                  </a:txBody>
                  <a:tcPr anchor="ct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0" dirty="0">
                          <a:solidFill>
                            <a:schemeClr val="tx1">
                              <a:lumMod val="75000"/>
                              <a:lumOff val="25000"/>
                            </a:schemeClr>
                          </a:solidFill>
                        </a:rPr>
                        <a:t>30</a:t>
                      </a:r>
                      <a:endParaRPr lang="ko-KR" altLang="en-US" sz="1200" b="0" dirty="0">
                        <a:solidFill>
                          <a:schemeClr val="tx1">
                            <a:lumMod val="75000"/>
                            <a:lumOff val="25000"/>
                          </a:schemeClr>
                        </a:solidFill>
                        <a:latin typeface="+mn-lt"/>
                        <a:cs typeface="Arial" pitchFamily="34" charset="0"/>
                      </a:endParaRPr>
                    </a:p>
                  </a:txBody>
                  <a:tcPr anchor="ct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0" dirty="0">
                          <a:solidFill>
                            <a:schemeClr val="tx1">
                              <a:lumMod val="75000"/>
                              <a:lumOff val="25000"/>
                            </a:schemeClr>
                          </a:solidFill>
                        </a:rPr>
                        <a:t>6</a:t>
                      </a:r>
                      <a:endParaRPr lang="ko-KR" altLang="en-US" sz="1200" b="0" dirty="0">
                        <a:solidFill>
                          <a:schemeClr val="tx1">
                            <a:lumMod val="75000"/>
                            <a:lumOff val="25000"/>
                          </a:schemeClr>
                        </a:solidFill>
                        <a:latin typeface="+mn-lt"/>
                        <a:cs typeface="Arial" pitchFamily="34" charset="0"/>
                      </a:endParaRPr>
                    </a:p>
                  </a:txBody>
                  <a:tcPr anchor="ct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0" dirty="0">
                          <a:solidFill>
                            <a:schemeClr val="tx1">
                              <a:lumMod val="75000"/>
                              <a:lumOff val="25000"/>
                            </a:schemeClr>
                          </a:solidFill>
                        </a:rPr>
                        <a:t>10</a:t>
                      </a:r>
                      <a:endParaRPr lang="ko-KR" altLang="en-US" sz="1200" b="0" dirty="0">
                        <a:solidFill>
                          <a:schemeClr val="tx1">
                            <a:lumMod val="75000"/>
                            <a:lumOff val="25000"/>
                          </a:schemeClr>
                        </a:solidFill>
                        <a:latin typeface="+mn-lt"/>
                        <a:cs typeface="Arial" pitchFamily="34" charset="0"/>
                      </a:endParaRPr>
                    </a:p>
                  </a:txBody>
                  <a:tcPr anchor="ctr"/>
                </a:tc>
                <a:extLst>
                  <a:ext uri="{0D108BD9-81ED-4DB2-BD59-A6C34878D82A}">
                    <a16:rowId xmlns:a16="http://schemas.microsoft.com/office/drawing/2014/main" val="10001"/>
                  </a:ext>
                </a:extLst>
              </a:tr>
              <a:tr h="539554">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1" dirty="0" err="1">
                          <a:solidFill>
                            <a:schemeClr val="tx1">
                              <a:lumMod val="75000"/>
                              <a:lumOff val="25000"/>
                            </a:schemeClr>
                          </a:solidFill>
                        </a:rPr>
                        <a:t>Hoàn</a:t>
                      </a:r>
                      <a:r>
                        <a:rPr lang="en-US" altLang="ko-KR" sz="1200" b="1" dirty="0">
                          <a:solidFill>
                            <a:schemeClr val="tx1">
                              <a:lumMod val="75000"/>
                              <a:lumOff val="25000"/>
                            </a:schemeClr>
                          </a:solidFill>
                        </a:rPr>
                        <a:t> </a:t>
                      </a:r>
                      <a:r>
                        <a:rPr lang="en-US" altLang="ko-KR" sz="1200" b="1" dirty="0" err="1">
                          <a:solidFill>
                            <a:schemeClr val="tx1">
                              <a:lumMod val="75000"/>
                              <a:lumOff val="25000"/>
                            </a:schemeClr>
                          </a:solidFill>
                        </a:rPr>
                        <a:t>thành</a:t>
                      </a:r>
                      <a:endParaRPr lang="ko-KR" altLang="en-US" sz="1200" b="1" dirty="0">
                        <a:solidFill>
                          <a:schemeClr val="tx1">
                            <a:lumMod val="75000"/>
                            <a:lumOff val="25000"/>
                          </a:schemeClr>
                        </a:solidFill>
                        <a:latin typeface="+mn-lt"/>
                        <a:cs typeface="Arial" pitchFamily="34" charset="0"/>
                      </a:endParaRPr>
                    </a:p>
                  </a:txBody>
                  <a:tcPr anchor="ct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0" dirty="0">
                          <a:solidFill>
                            <a:schemeClr val="tx1">
                              <a:lumMod val="75000"/>
                              <a:lumOff val="25000"/>
                            </a:schemeClr>
                          </a:solidFill>
                        </a:rPr>
                        <a:t>5</a:t>
                      </a:r>
                      <a:endParaRPr lang="ko-KR" altLang="en-US" sz="1200" b="0" dirty="0">
                        <a:solidFill>
                          <a:schemeClr val="tx1">
                            <a:lumMod val="75000"/>
                            <a:lumOff val="25000"/>
                          </a:schemeClr>
                        </a:solidFill>
                        <a:latin typeface="+mn-lt"/>
                        <a:cs typeface="Arial" pitchFamily="34" charset="0"/>
                      </a:endParaRPr>
                    </a:p>
                  </a:txBody>
                  <a:tcPr anchor="ct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0" dirty="0">
                          <a:solidFill>
                            <a:schemeClr val="tx1">
                              <a:lumMod val="75000"/>
                              <a:lumOff val="25000"/>
                            </a:schemeClr>
                          </a:solidFill>
                        </a:rPr>
                        <a:t>16</a:t>
                      </a:r>
                      <a:endParaRPr lang="ko-KR" altLang="en-US" sz="1200" b="0" dirty="0">
                        <a:solidFill>
                          <a:schemeClr val="tx1">
                            <a:lumMod val="75000"/>
                            <a:lumOff val="25000"/>
                          </a:schemeClr>
                        </a:solidFill>
                        <a:latin typeface="+mn-lt"/>
                        <a:cs typeface="Arial" pitchFamily="34" charset="0"/>
                      </a:endParaRPr>
                    </a:p>
                  </a:txBody>
                  <a:tcPr anchor="ct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0" dirty="0">
                          <a:solidFill>
                            <a:schemeClr val="tx1">
                              <a:lumMod val="75000"/>
                              <a:lumOff val="25000"/>
                            </a:schemeClr>
                          </a:solidFill>
                        </a:rPr>
                        <a:t>28</a:t>
                      </a:r>
                      <a:endParaRPr lang="ko-KR" altLang="en-US" sz="1200" b="0" dirty="0">
                        <a:solidFill>
                          <a:schemeClr val="tx1">
                            <a:lumMod val="75000"/>
                            <a:lumOff val="25000"/>
                          </a:schemeClr>
                        </a:solidFill>
                        <a:latin typeface="+mn-lt"/>
                        <a:cs typeface="Arial" pitchFamily="34" charset="0"/>
                      </a:endParaRPr>
                    </a:p>
                  </a:txBody>
                  <a:tcPr anchor="ct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0" dirty="0">
                          <a:solidFill>
                            <a:schemeClr val="tx1">
                              <a:lumMod val="75000"/>
                              <a:lumOff val="25000"/>
                            </a:schemeClr>
                          </a:solidFill>
                        </a:rPr>
                        <a:t>5</a:t>
                      </a:r>
                      <a:endParaRPr lang="ko-KR" altLang="en-US" sz="1200" b="0" dirty="0">
                        <a:solidFill>
                          <a:schemeClr val="tx1">
                            <a:lumMod val="75000"/>
                            <a:lumOff val="25000"/>
                          </a:schemeClr>
                        </a:solidFill>
                        <a:latin typeface="+mn-lt"/>
                        <a:cs typeface="Arial" pitchFamily="34" charset="0"/>
                      </a:endParaRPr>
                    </a:p>
                  </a:txBody>
                  <a:tcPr anchor="ct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0" dirty="0">
                          <a:solidFill>
                            <a:schemeClr val="tx1">
                              <a:lumMod val="75000"/>
                              <a:lumOff val="25000"/>
                            </a:schemeClr>
                          </a:solidFill>
                        </a:rPr>
                        <a:t>10</a:t>
                      </a:r>
                      <a:endParaRPr lang="ko-KR" altLang="en-US" sz="1200" b="0" dirty="0">
                        <a:solidFill>
                          <a:schemeClr val="tx1">
                            <a:lumMod val="75000"/>
                            <a:lumOff val="25000"/>
                          </a:schemeClr>
                        </a:solidFill>
                        <a:latin typeface="+mn-lt"/>
                        <a:cs typeface="Arial" pitchFamily="34" charset="0"/>
                      </a:endParaRPr>
                    </a:p>
                  </a:txBody>
                  <a:tcPr anchor="ctr"/>
                </a:tc>
                <a:extLst>
                  <a:ext uri="{0D108BD9-81ED-4DB2-BD59-A6C34878D82A}">
                    <a16:rowId xmlns:a16="http://schemas.microsoft.com/office/drawing/2014/main" val="10002"/>
                  </a:ext>
                </a:extLst>
              </a:tr>
              <a:tr h="587616">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1" dirty="0" err="1">
                          <a:solidFill>
                            <a:schemeClr val="tx1">
                              <a:lumMod val="75000"/>
                              <a:lumOff val="25000"/>
                            </a:schemeClr>
                          </a:solidFill>
                        </a:rPr>
                        <a:t>Không</a:t>
                      </a:r>
                      <a:r>
                        <a:rPr lang="en-US" altLang="ko-KR" sz="1200" b="1" dirty="0">
                          <a:solidFill>
                            <a:schemeClr val="tx1">
                              <a:lumMod val="75000"/>
                              <a:lumOff val="25000"/>
                            </a:schemeClr>
                          </a:solidFill>
                        </a:rPr>
                        <a:t> </a:t>
                      </a:r>
                      <a:r>
                        <a:rPr lang="en-US" altLang="ko-KR" sz="1200" b="1" dirty="0" err="1">
                          <a:solidFill>
                            <a:schemeClr val="tx1">
                              <a:lumMod val="75000"/>
                              <a:lumOff val="25000"/>
                            </a:schemeClr>
                          </a:solidFill>
                        </a:rPr>
                        <a:t>hoàn</a:t>
                      </a:r>
                      <a:r>
                        <a:rPr lang="en-US" altLang="ko-KR" sz="1200" b="1" dirty="0">
                          <a:solidFill>
                            <a:schemeClr val="tx1">
                              <a:lumMod val="75000"/>
                              <a:lumOff val="25000"/>
                            </a:schemeClr>
                          </a:solidFill>
                        </a:rPr>
                        <a:t> </a:t>
                      </a:r>
                      <a:r>
                        <a:rPr lang="en-US" altLang="ko-KR" sz="1200" b="1" dirty="0" err="1">
                          <a:solidFill>
                            <a:schemeClr val="tx1">
                              <a:lumMod val="75000"/>
                              <a:lumOff val="25000"/>
                            </a:schemeClr>
                          </a:solidFill>
                        </a:rPr>
                        <a:t>thành</a:t>
                      </a:r>
                      <a:endParaRPr lang="ko-KR" altLang="en-US" sz="1200" b="1" dirty="0">
                        <a:solidFill>
                          <a:schemeClr val="tx1">
                            <a:lumMod val="75000"/>
                            <a:lumOff val="25000"/>
                          </a:schemeClr>
                        </a:solidFill>
                        <a:latin typeface="+mn-lt"/>
                        <a:cs typeface="Arial" pitchFamily="34" charset="0"/>
                      </a:endParaRPr>
                    </a:p>
                  </a:txBody>
                  <a:tcPr anchor="ct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0" dirty="0">
                          <a:solidFill>
                            <a:srgbClr val="FF0000"/>
                          </a:solidFill>
                        </a:rPr>
                        <a:t>2</a:t>
                      </a:r>
                      <a:endParaRPr lang="ko-KR" altLang="en-US" sz="1200" b="0" dirty="0">
                        <a:solidFill>
                          <a:srgbClr val="FF0000"/>
                        </a:solidFill>
                        <a:latin typeface="+mn-lt"/>
                        <a:cs typeface="Arial" pitchFamily="34" charset="0"/>
                      </a:endParaRPr>
                    </a:p>
                  </a:txBody>
                  <a:tcPr anchor="ct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0" dirty="0">
                          <a:solidFill>
                            <a:srgbClr val="FF0000"/>
                          </a:solidFill>
                        </a:rPr>
                        <a:t>1</a:t>
                      </a:r>
                      <a:endParaRPr lang="ko-KR" altLang="en-US" sz="1200" b="0" dirty="0">
                        <a:solidFill>
                          <a:srgbClr val="FF0000"/>
                        </a:solidFill>
                        <a:latin typeface="+mn-lt"/>
                        <a:cs typeface="Arial" pitchFamily="34" charset="0"/>
                      </a:endParaRPr>
                    </a:p>
                  </a:txBody>
                  <a:tcPr anchor="ct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0" dirty="0">
                          <a:solidFill>
                            <a:srgbClr val="FF0000"/>
                          </a:solidFill>
                        </a:rPr>
                        <a:t>2</a:t>
                      </a:r>
                      <a:endParaRPr lang="ko-KR" altLang="en-US" sz="1200" b="0" dirty="0">
                        <a:solidFill>
                          <a:srgbClr val="FF0000"/>
                        </a:solidFill>
                        <a:latin typeface="+mn-lt"/>
                        <a:cs typeface="Arial" pitchFamily="34" charset="0"/>
                      </a:endParaRPr>
                    </a:p>
                  </a:txBody>
                  <a:tcPr anchor="ct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0" dirty="0">
                          <a:solidFill>
                            <a:srgbClr val="FF0000"/>
                          </a:solidFill>
                        </a:rPr>
                        <a:t>1</a:t>
                      </a:r>
                      <a:endParaRPr lang="ko-KR" altLang="en-US" sz="1200" b="0" dirty="0">
                        <a:solidFill>
                          <a:srgbClr val="FF0000"/>
                        </a:solidFill>
                        <a:latin typeface="+mn-lt"/>
                        <a:cs typeface="Arial" pitchFamily="34" charset="0"/>
                      </a:endParaRPr>
                    </a:p>
                  </a:txBody>
                  <a:tcPr anchor="ct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0" dirty="0">
                          <a:solidFill>
                            <a:srgbClr val="FF0000"/>
                          </a:solidFill>
                        </a:rPr>
                        <a:t>0</a:t>
                      </a:r>
                      <a:endParaRPr lang="ko-KR" altLang="en-US" sz="1200" b="0" dirty="0">
                        <a:solidFill>
                          <a:srgbClr val="FF0000"/>
                        </a:solidFill>
                        <a:latin typeface="+mn-lt"/>
                        <a:cs typeface="Arial" pitchFamily="34" charset="0"/>
                      </a:endParaRPr>
                    </a:p>
                  </a:txBody>
                  <a:tcPr anchor="ctr"/>
                </a:tc>
                <a:extLst>
                  <a:ext uri="{0D108BD9-81ED-4DB2-BD59-A6C34878D82A}">
                    <a16:rowId xmlns:a16="http://schemas.microsoft.com/office/drawing/2014/main" val="10003"/>
                  </a:ext>
                </a:extLst>
              </a:tr>
              <a:tr h="709316">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1" dirty="0" err="1">
                          <a:solidFill>
                            <a:schemeClr val="tx1">
                              <a:lumMod val="75000"/>
                              <a:lumOff val="25000"/>
                            </a:schemeClr>
                          </a:solidFill>
                        </a:rPr>
                        <a:t>Ghi</a:t>
                      </a:r>
                      <a:r>
                        <a:rPr lang="en-US" altLang="ko-KR" sz="1200" b="1" dirty="0">
                          <a:solidFill>
                            <a:schemeClr val="tx1">
                              <a:lumMod val="75000"/>
                              <a:lumOff val="25000"/>
                            </a:schemeClr>
                          </a:solidFill>
                        </a:rPr>
                        <a:t> </a:t>
                      </a:r>
                      <a:r>
                        <a:rPr lang="en-US" altLang="ko-KR" sz="1200" b="1" dirty="0" err="1">
                          <a:solidFill>
                            <a:schemeClr val="tx1">
                              <a:lumMod val="75000"/>
                              <a:lumOff val="25000"/>
                            </a:schemeClr>
                          </a:solidFill>
                        </a:rPr>
                        <a:t>chú</a:t>
                      </a:r>
                      <a:endParaRPr lang="ko-KR" altLang="en-US" sz="1200" b="1" dirty="0">
                        <a:solidFill>
                          <a:schemeClr val="tx1">
                            <a:lumMod val="75000"/>
                            <a:lumOff val="25000"/>
                          </a:schemeClr>
                        </a:solidFill>
                        <a:latin typeface="+mn-lt"/>
                        <a:cs typeface="Arial" pitchFamily="34" charset="0"/>
                      </a:endParaRPr>
                    </a:p>
                  </a:txBody>
                  <a:tcPr anchor="ct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0" dirty="0" err="1">
                          <a:solidFill>
                            <a:schemeClr val="tx1">
                              <a:lumMod val="75000"/>
                              <a:lumOff val="25000"/>
                            </a:schemeClr>
                          </a:solidFill>
                        </a:rPr>
                        <a:t>Không</a:t>
                      </a:r>
                      <a:r>
                        <a:rPr lang="en-US" altLang="ko-KR" sz="1200" b="0" dirty="0">
                          <a:solidFill>
                            <a:schemeClr val="tx1">
                              <a:lumMod val="75000"/>
                              <a:lumOff val="25000"/>
                            </a:schemeClr>
                          </a:solidFill>
                        </a:rPr>
                        <a:t> </a:t>
                      </a:r>
                      <a:r>
                        <a:rPr lang="en-US" altLang="ko-KR" sz="1200" b="0" dirty="0" err="1">
                          <a:solidFill>
                            <a:schemeClr val="tx1">
                              <a:lumMod val="75000"/>
                              <a:lumOff val="25000"/>
                            </a:schemeClr>
                          </a:solidFill>
                        </a:rPr>
                        <a:t>kiểm</a:t>
                      </a:r>
                      <a:r>
                        <a:rPr lang="en-US" altLang="ko-KR" sz="1200" b="0" dirty="0">
                          <a:solidFill>
                            <a:schemeClr val="tx1">
                              <a:lumMod val="75000"/>
                              <a:lumOff val="25000"/>
                            </a:schemeClr>
                          </a:solidFill>
                        </a:rPr>
                        <a:t> </a:t>
                      </a:r>
                      <a:r>
                        <a:rPr lang="en-US" altLang="ko-KR" sz="1200" b="0" dirty="0" err="1">
                          <a:solidFill>
                            <a:schemeClr val="tx1">
                              <a:lumMod val="75000"/>
                              <a:lumOff val="25000"/>
                            </a:schemeClr>
                          </a:solidFill>
                        </a:rPr>
                        <a:t>tra</a:t>
                      </a:r>
                      <a:r>
                        <a:rPr lang="en-US" altLang="ko-KR" sz="1200" b="0" dirty="0">
                          <a:solidFill>
                            <a:schemeClr val="tx1">
                              <a:lumMod val="75000"/>
                              <a:lumOff val="25000"/>
                            </a:schemeClr>
                          </a:solidFill>
                        </a:rPr>
                        <a:t> </a:t>
                      </a:r>
                      <a:r>
                        <a:rPr lang="en-US" altLang="ko-KR" sz="1200" b="0" dirty="0" err="1">
                          <a:solidFill>
                            <a:schemeClr val="tx1">
                              <a:lumMod val="75000"/>
                              <a:lumOff val="25000"/>
                            </a:schemeClr>
                          </a:solidFill>
                        </a:rPr>
                        <a:t>giao</a:t>
                      </a:r>
                      <a:r>
                        <a:rPr lang="en-US" altLang="ko-KR" sz="1200" b="0" dirty="0">
                          <a:solidFill>
                            <a:schemeClr val="tx1">
                              <a:lumMod val="75000"/>
                              <a:lumOff val="25000"/>
                            </a:schemeClr>
                          </a:solidFill>
                        </a:rPr>
                        <a:t> </a:t>
                      </a:r>
                      <a:r>
                        <a:rPr lang="en-US" altLang="ko-KR" sz="1200" b="0" dirty="0" err="1">
                          <a:solidFill>
                            <a:schemeClr val="tx1">
                              <a:lumMod val="75000"/>
                              <a:lumOff val="25000"/>
                            </a:schemeClr>
                          </a:solidFill>
                        </a:rPr>
                        <a:t>diện</a:t>
                      </a:r>
                      <a:endParaRPr lang="ko-KR" altLang="en-US" sz="1200" b="0" dirty="0">
                        <a:solidFill>
                          <a:schemeClr val="tx1">
                            <a:lumMod val="75000"/>
                            <a:lumOff val="25000"/>
                          </a:schemeClr>
                        </a:solidFill>
                        <a:latin typeface="+mn-lt"/>
                        <a:cs typeface="Arial" pitchFamily="34" charset="0"/>
                      </a:endParaRPr>
                    </a:p>
                  </a:txBody>
                  <a:tcPr anchor="ct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0" dirty="0" err="1">
                          <a:solidFill>
                            <a:schemeClr val="tx1">
                              <a:lumMod val="75000"/>
                              <a:lumOff val="25000"/>
                            </a:schemeClr>
                          </a:solidFill>
                        </a:rPr>
                        <a:t>Kiểm</a:t>
                      </a:r>
                      <a:r>
                        <a:rPr lang="en-US" altLang="ko-KR" sz="1200" b="0" dirty="0">
                          <a:solidFill>
                            <a:schemeClr val="tx1">
                              <a:lumMod val="75000"/>
                              <a:lumOff val="25000"/>
                            </a:schemeClr>
                          </a:solidFill>
                        </a:rPr>
                        <a:t> </a:t>
                      </a:r>
                      <a:r>
                        <a:rPr lang="en-US" altLang="ko-KR" sz="1200" b="0" dirty="0" err="1">
                          <a:solidFill>
                            <a:schemeClr val="tx1">
                              <a:lumMod val="75000"/>
                              <a:lumOff val="25000"/>
                            </a:schemeClr>
                          </a:solidFill>
                        </a:rPr>
                        <a:t>tra</a:t>
                      </a:r>
                      <a:r>
                        <a:rPr lang="en-US" altLang="ko-KR" sz="1200" b="0" dirty="0">
                          <a:solidFill>
                            <a:schemeClr val="tx1">
                              <a:lumMod val="75000"/>
                              <a:lumOff val="25000"/>
                            </a:schemeClr>
                          </a:solidFill>
                        </a:rPr>
                        <a:t> </a:t>
                      </a:r>
                      <a:r>
                        <a:rPr lang="en-US" altLang="ko-KR" sz="1200" b="0" dirty="0" err="1">
                          <a:solidFill>
                            <a:schemeClr val="tx1">
                              <a:lumMod val="75000"/>
                              <a:lumOff val="25000"/>
                            </a:schemeClr>
                          </a:solidFill>
                        </a:rPr>
                        <a:t>thiếu</a:t>
                      </a:r>
                      <a:r>
                        <a:rPr lang="en-US" altLang="ko-KR" sz="1200" b="0" dirty="0">
                          <a:solidFill>
                            <a:schemeClr val="tx1">
                              <a:lumMod val="75000"/>
                              <a:lumOff val="25000"/>
                            </a:schemeClr>
                          </a:solidFill>
                        </a:rPr>
                        <a:t> </a:t>
                      </a:r>
                      <a:r>
                        <a:rPr lang="en-US" altLang="ko-KR" sz="1200" b="0" dirty="0" err="1">
                          <a:solidFill>
                            <a:schemeClr val="tx1">
                              <a:lumMod val="75000"/>
                              <a:lumOff val="25000"/>
                            </a:schemeClr>
                          </a:solidFill>
                        </a:rPr>
                        <a:t>bộ</a:t>
                      </a:r>
                      <a:r>
                        <a:rPr lang="en-US" altLang="ko-KR" sz="1200" b="0" dirty="0">
                          <a:solidFill>
                            <a:schemeClr val="tx1">
                              <a:lumMod val="75000"/>
                              <a:lumOff val="25000"/>
                            </a:schemeClr>
                          </a:solidFill>
                        </a:rPr>
                        <a:t> </a:t>
                      </a:r>
                      <a:r>
                        <a:rPr lang="en-US" altLang="ko-KR" sz="1200" b="0" dirty="0" err="1">
                          <a:solidFill>
                            <a:schemeClr val="tx1">
                              <a:lumMod val="75000"/>
                              <a:lumOff val="25000"/>
                            </a:schemeClr>
                          </a:solidFill>
                        </a:rPr>
                        <a:t>lọc</a:t>
                      </a:r>
                      <a:r>
                        <a:rPr lang="en-US" altLang="ko-KR" sz="1200" b="0" dirty="0">
                          <a:solidFill>
                            <a:schemeClr val="tx1">
                              <a:lumMod val="75000"/>
                              <a:lumOff val="25000"/>
                            </a:schemeClr>
                          </a:solidFill>
                        </a:rPr>
                        <a:t> </a:t>
                      </a:r>
                      <a:r>
                        <a:rPr lang="en-US" altLang="ko-KR" sz="1200" b="0" dirty="0" err="1">
                          <a:solidFill>
                            <a:schemeClr val="tx1">
                              <a:lumMod val="75000"/>
                              <a:lumOff val="25000"/>
                            </a:schemeClr>
                          </a:solidFill>
                        </a:rPr>
                        <a:t>danh</a:t>
                      </a:r>
                      <a:r>
                        <a:rPr lang="en-US" altLang="ko-KR" sz="1200" b="0" dirty="0">
                          <a:solidFill>
                            <a:schemeClr val="tx1">
                              <a:lumMod val="75000"/>
                              <a:lumOff val="25000"/>
                            </a:schemeClr>
                          </a:solidFill>
                        </a:rPr>
                        <a:t> </a:t>
                      </a:r>
                      <a:r>
                        <a:rPr lang="en-US" altLang="ko-KR" sz="1200" b="0" dirty="0" err="1">
                          <a:solidFill>
                            <a:schemeClr val="tx1">
                              <a:lumMod val="75000"/>
                              <a:lumOff val="25000"/>
                            </a:schemeClr>
                          </a:solidFill>
                        </a:rPr>
                        <a:t>sách</a:t>
                      </a:r>
                      <a:endParaRPr lang="ko-KR" altLang="en-US" sz="1200" b="0" dirty="0">
                        <a:solidFill>
                          <a:schemeClr val="tx1">
                            <a:lumMod val="75000"/>
                            <a:lumOff val="25000"/>
                          </a:schemeClr>
                        </a:solidFill>
                        <a:latin typeface="+mn-lt"/>
                        <a:cs typeface="Arial" pitchFamily="34" charset="0"/>
                      </a:endParaRPr>
                    </a:p>
                  </a:txBody>
                  <a:tcPr anchor="ct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0" dirty="0" err="1">
                          <a:solidFill>
                            <a:schemeClr val="tx1">
                              <a:lumMod val="75000"/>
                              <a:lumOff val="25000"/>
                            </a:schemeClr>
                          </a:solidFill>
                        </a:rPr>
                        <a:t>Không</a:t>
                      </a:r>
                      <a:r>
                        <a:rPr lang="en-US" altLang="ko-KR" sz="1200" b="0" dirty="0">
                          <a:solidFill>
                            <a:schemeClr val="tx1">
                              <a:lumMod val="75000"/>
                              <a:lumOff val="25000"/>
                            </a:schemeClr>
                          </a:solidFill>
                        </a:rPr>
                        <a:t> </a:t>
                      </a:r>
                      <a:r>
                        <a:rPr lang="en-US" altLang="ko-KR" sz="1200" b="0" dirty="0" err="1">
                          <a:solidFill>
                            <a:schemeClr val="tx1">
                              <a:lumMod val="75000"/>
                              <a:lumOff val="25000"/>
                            </a:schemeClr>
                          </a:solidFill>
                        </a:rPr>
                        <a:t>bắt</a:t>
                      </a:r>
                      <a:r>
                        <a:rPr lang="en-US" altLang="ko-KR" sz="1200" b="0" dirty="0">
                          <a:solidFill>
                            <a:schemeClr val="tx1">
                              <a:lumMod val="75000"/>
                              <a:lumOff val="25000"/>
                            </a:schemeClr>
                          </a:solidFill>
                        </a:rPr>
                        <a:t> </a:t>
                      </a:r>
                      <a:r>
                        <a:rPr lang="en-US" altLang="ko-KR" sz="1200" b="0" dirty="0" err="1">
                          <a:solidFill>
                            <a:schemeClr val="tx1">
                              <a:lumMod val="75000"/>
                              <a:lumOff val="25000"/>
                            </a:schemeClr>
                          </a:solidFill>
                        </a:rPr>
                        <a:t>lỗi</a:t>
                      </a:r>
                      <a:r>
                        <a:rPr lang="en-US" altLang="ko-KR" sz="1200" b="0" dirty="0">
                          <a:solidFill>
                            <a:schemeClr val="tx1">
                              <a:lumMod val="75000"/>
                              <a:lumOff val="25000"/>
                            </a:schemeClr>
                          </a:solidFill>
                        </a:rPr>
                        <a:t> </a:t>
                      </a:r>
                      <a:r>
                        <a:rPr lang="en-US" altLang="ko-KR" sz="1200" b="0" dirty="0" err="1">
                          <a:solidFill>
                            <a:schemeClr val="tx1">
                              <a:lumMod val="75000"/>
                              <a:lumOff val="25000"/>
                            </a:schemeClr>
                          </a:solidFill>
                        </a:rPr>
                        <a:t>tạo</a:t>
                      </a:r>
                      <a:r>
                        <a:rPr lang="en-US" altLang="ko-KR" sz="1200" b="0" dirty="0">
                          <a:solidFill>
                            <a:schemeClr val="tx1">
                              <a:lumMod val="75000"/>
                              <a:lumOff val="25000"/>
                            </a:schemeClr>
                          </a:solidFill>
                        </a:rPr>
                        <a:t> </a:t>
                      </a:r>
                      <a:r>
                        <a:rPr lang="en-US" altLang="ko-KR" sz="1200" b="0" dirty="0" err="1">
                          <a:solidFill>
                            <a:schemeClr val="tx1">
                              <a:lumMod val="75000"/>
                              <a:lumOff val="25000"/>
                            </a:schemeClr>
                          </a:solidFill>
                        </a:rPr>
                        <a:t>phiếu</a:t>
                      </a:r>
                      <a:r>
                        <a:rPr lang="en-US" altLang="ko-KR" sz="1200" b="0" dirty="0">
                          <a:solidFill>
                            <a:schemeClr val="tx1">
                              <a:lumMod val="75000"/>
                              <a:lumOff val="25000"/>
                            </a:schemeClr>
                          </a:solidFill>
                        </a:rPr>
                        <a:t> </a:t>
                      </a:r>
                      <a:r>
                        <a:rPr lang="en-US" altLang="ko-KR" sz="1200" b="0" dirty="0" err="1">
                          <a:solidFill>
                            <a:schemeClr val="tx1">
                              <a:lumMod val="75000"/>
                              <a:lumOff val="25000"/>
                            </a:schemeClr>
                          </a:solidFill>
                        </a:rPr>
                        <a:t>nhập</a:t>
                      </a:r>
                      <a:endParaRPr lang="ko-KR" altLang="en-US" sz="1200" b="0" dirty="0">
                        <a:solidFill>
                          <a:schemeClr val="tx1">
                            <a:lumMod val="75000"/>
                            <a:lumOff val="25000"/>
                          </a:schemeClr>
                        </a:solidFill>
                        <a:latin typeface="+mn-lt"/>
                        <a:cs typeface="Arial" pitchFamily="34" charset="0"/>
                      </a:endParaRPr>
                    </a:p>
                  </a:txBody>
                  <a:tcPr anchor="ct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0" dirty="0" err="1">
                          <a:solidFill>
                            <a:schemeClr val="tx1">
                              <a:lumMod val="75000"/>
                              <a:lumOff val="25000"/>
                            </a:schemeClr>
                          </a:solidFill>
                        </a:rPr>
                        <a:t>Không</a:t>
                      </a:r>
                      <a:r>
                        <a:rPr lang="en-US" altLang="ko-KR" sz="1200" b="0" dirty="0">
                          <a:solidFill>
                            <a:schemeClr val="tx1">
                              <a:lumMod val="75000"/>
                              <a:lumOff val="25000"/>
                            </a:schemeClr>
                          </a:solidFill>
                        </a:rPr>
                        <a:t> </a:t>
                      </a:r>
                      <a:r>
                        <a:rPr lang="en-US" altLang="ko-KR" sz="1200" b="0" dirty="0" err="1">
                          <a:solidFill>
                            <a:schemeClr val="tx1">
                              <a:lumMod val="75000"/>
                              <a:lumOff val="25000"/>
                            </a:schemeClr>
                          </a:solidFill>
                        </a:rPr>
                        <a:t>bắt</a:t>
                      </a:r>
                      <a:r>
                        <a:rPr lang="en-US" altLang="ko-KR" sz="1200" b="0" dirty="0">
                          <a:solidFill>
                            <a:schemeClr val="tx1">
                              <a:lumMod val="75000"/>
                              <a:lumOff val="25000"/>
                            </a:schemeClr>
                          </a:solidFill>
                        </a:rPr>
                        <a:t> </a:t>
                      </a:r>
                      <a:r>
                        <a:rPr lang="en-US" altLang="ko-KR" sz="1200" b="0" dirty="0" err="1">
                          <a:solidFill>
                            <a:schemeClr val="tx1">
                              <a:lumMod val="75000"/>
                              <a:lumOff val="25000"/>
                            </a:schemeClr>
                          </a:solidFill>
                        </a:rPr>
                        <a:t>lỗi</a:t>
                      </a:r>
                      <a:r>
                        <a:rPr lang="en-US" altLang="ko-KR" sz="1200" b="0" dirty="0">
                          <a:solidFill>
                            <a:schemeClr val="tx1">
                              <a:lumMod val="75000"/>
                              <a:lumOff val="25000"/>
                            </a:schemeClr>
                          </a:solidFill>
                        </a:rPr>
                        <a:t> </a:t>
                      </a:r>
                      <a:r>
                        <a:rPr lang="en-US" altLang="ko-KR" sz="1200" b="0" dirty="0" err="1">
                          <a:solidFill>
                            <a:schemeClr val="tx1">
                              <a:lumMod val="75000"/>
                              <a:lumOff val="25000"/>
                            </a:schemeClr>
                          </a:solidFill>
                        </a:rPr>
                        <a:t>đăng</a:t>
                      </a:r>
                      <a:r>
                        <a:rPr lang="en-US" altLang="ko-KR" sz="1200" b="0" dirty="0">
                          <a:solidFill>
                            <a:schemeClr val="tx1">
                              <a:lumMod val="75000"/>
                              <a:lumOff val="25000"/>
                            </a:schemeClr>
                          </a:solidFill>
                        </a:rPr>
                        <a:t> </a:t>
                      </a:r>
                      <a:r>
                        <a:rPr lang="en-US" altLang="ko-KR" sz="1200" b="0" dirty="0" err="1">
                          <a:solidFill>
                            <a:schemeClr val="tx1">
                              <a:lumMod val="75000"/>
                              <a:lumOff val="25000"/>
                            </a:schemeClr>
                          </a:solidFill>
                        </a:rPr>
                        <a:t>nhập</a:t>
                      </a:r>
                      <a:r>
                        <a:rPr lang="en-US" altLang="ko-KR" sz="1200" b="0" dirty="0">
                          <a:solidFill>
                            <a:schemeClr val="tx1">
                              <a:lumMod val="75000"/>
                              <a:lumOff val="25000"/>
                            </a:schemeClr>
                          </a:solidFill>
                        </a:rPr>
                        <a:t> </a:t>
                      </a:r>
                      <a:r>
                        <a:rPr lang="en-US" altLang="ko-KR" sz="1200" b="0" dirty="0" err="1">
                          <a:solidFill>
                            <a:schemeClr val="tx1">
                              <a:lumMod val="75000"/>
                              <a:lumOff val="25000"/>
                            </a:schemeClr>
                          </a:solidFill>
                        </a:rPr>
                        <a:t>sai</a:t>
                      </a:r>
                      <a:r>
                        <a:rPr lang="en-US" altLang="ko-KR" sz="1200" b="0" dirty="0">
                          <a:solidFill>
                            <a:schemeClr val="tx1">
                              <a:lumMod val="75000"/>
                              <a:lumOff val="25000"/>
                            </a:schemeClr>
                          </a:solidFill>
                        </a:rPr>
                        <a:t> </a:t>
                      </a:r>
                      <a:r>
                        <a:rPr lang="en-US" altLang="ko-KR" sz="1200" b="0" dirty="0" err="1">
                          <a:solidFill>
                            <a:schemeClr val="tx1">
                              <a:lumMod val="75000"/>
                              <a:lumOff val="25000"/>
                            </a:schemeClr>
                          </a:solidFill>
                        </a:rPr>
                        <a:t>gmail</a:t>
                      </a:r>
                      <a:endParaRPr lang="ko-KR" altLang="en-US" sz="1200" b="0" dirty="0">
                        <a:solidFill>
                          <a:schemeClr val="tx1">
                            <a:lumMod val="75000"/>
                            <a:lumOff val="25000"/>
                          </a:schemeClr>
                        </a:solidFill>
                        <a:latin typeface="+mn-lt"/>
                        <a:cs typeface="Arial" pitchFamily="34" charset="0"/>
                      </a:endParaRPr>
                    </a:p>
                  </a:txBody>
                  <a:tcPr anchor="ct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0" dirty="0">
                          <a:solidFill>
                            <a:schemeClr val="tx1">
                              <a:lumMod val="75000"/>
                              <a:lumOff val="25000"/>
                            </a:schemeClr>
                          </a:solidFill>
                        </a:rPr>
                        <a:t>-</a:t>
                      </a:r>
                      <a:endParaRPr lang="ko-KR" altLang="en-US" sz="1200" b="0" dirty="0">
                        <a:solidFill>
                          <a:schemeClr val="tx1">
                            <a:lumMod val="75000"/>
                            <a:lumOff val="25000"/>
                          </a:schemeClr>
                        </a:solidFill>
                        <a:latin typeface="+mn-lt"/>
                        <a:cs typeface="Arial" pitchFamily="34" charset="0"/>
                      </a:endParaRPr>
                    </a:p>
                  </a:txBody>
                  <a:tcPr anchor="ctr"/>
                </a:tc>
                <a:extLst>
                  <a:ext uri="{0D108BD9-81ED-4DB2-BD59-A6C34878D82A}">
                    <a16:rowId xmlns:a16="http://schemas.microsoft.com/office/drawing/2014/main" val="10004"/>
                  </a:ext>
                </a:extLst>
              </a:tr>
              <a:tr h="587616">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1" dirty="0" err="1">
                          <a:solidFill>
                            <a:schemeClr val="tx1">
                              <a:lumMod val="75000"/>
                              <a:lumOff val="25000"/>
                            </a:schemeClr>
                          </a:solidFill>
                        </a:rPr>
                        <a:t>Thời</a:t>
                      </a:r>
                      <a:r>
                        <a:rPr lang="en-US" altLang="ko-KR" sz="1200" b="1" dirty="0">
                          <a:solidFill>
                            <a:schemeClr val="tx1">
                              <a:lumMod val="75000"/>
                              <a:lumOff val="25000"/>
                            </a:schemeClr>
                          </a:solidFill>
                        </a:rPr>
                        <a:t> </a:t>
                      </a:r>
                      <a:r>
                        <a:rPr lang="en-US" altLang="ko-KR" sz="1200" b="1" dirty="0" err="1">
                          <a:solidFill>
                            <a:schemeClr val="tx1">
                              <a:lumMod val="75000"/>
                              <a:lumOff val="25000"/>
                            </a:schemeClr>
                          </a:solidFill>
                        </a:rPr>
                        <a:t>gian</a:t>
                      </a:r>
                      <a:endParaRPr lang="ko-KR" altLang="en-US" sz="1200" b="1" dirty="0">
                        <a:solidFill>
                          <a:schemeClr val="tx1">
                            <a:lumMod val="75000"/>
                            <a:lumOff val="25000"/>
                          </a:schemeClr>
                        </a:solidFill>
                        <a:latin typeface="+mn-lt"/>
                        <a:cs typeface="Arial" pitchFamily="34" charset="0"/>
                      </a:endParaRPr>
                    </a:p>
                  </a:txBody>
                  <a:tcPr anchor="ct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0" dirty="0">
                          <a:solidFill>
                            <a:schemeClr val="tx1">
                              <a:lumMod val="75000"/>
                              <a:lumOff val="25000"/>
                            </a:schemeClr>
                          </a:solidFill>
                        </a:rPr>
                        <a:t>11/11/2021 -&gt; 14/11-2021</a:t>
                      </a:r>
                      <a:endParaRPr lang="ko-KR" altLang="en-US" sz="1200" b="0" dirty="0">
                        <a:solidFill>
                          <a:schemeClr val="tx1">
                            <a:lumMod val="75000"/>
                            <a:lumOff val="25000"/>
                          </a:schemeClr>
                        </a:solidFill>
                        <a:latin typeface="+mn-lt"/>
                        <a:cs typeface="Arial" pitchFamily="34" charset="0"/>
                      </a:endParaRPr>
                    </a:p>
                  </a:txBody>
                  <a:tcPr anchor="ct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0" dirty="0">
                          <a:solidFill>
                            <a:schemeClr val="tx1">
                              <a:lumMod val="75000"/>
                              <a:lumOff val="25000"/>
                            </a:schemeClr>
                          </a:solidFill>
                        </a:rPr>
                        <a:t>11/11/2021 -&gt; 14/11-2021</a:t>
                      </a:r>
                      <a:endParaRPr lang="ko-KR" altLang="en-US" sz="1200" b="0" dirty="0">
                        <a:solidFill>
                          <a:schemeClr val="tx1">
                            <a:lumMod val="75000"/>
                            <a:lumOff val="25000"/>
                          </a:schemeClr>
                        </a:solidFill>
                        <a:latin typeface="+mn-lt"/>
                        <a:cs typeface="Arial" pitchFamily="34" charset="0"/>
                      </a:endParaRPr>
                    </a:p>
                  </a:txBody>
                  <a:tcPr anchor="ct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0" dirty="0">
                          <a:solidFill>
                            <a:schemeClr val="tx1">
                              <a:lumMod val="75000"/>
                              <a:lumOff val="25000"/>
                            </a:schemeClr>
                          </a:solidFill>
                        </a:rPr>
                        <a:t>11/11/2021 -&gt; 14/11-2021</a:t>
                      </a:r>
                      <a:endParaRPr lang="ko-KR" altLang="en-US" sz="1200" b="0" dirty="0">
                        <a:solidFill>
                          <a:schemeClr val="tx1">
                            <a:lumMod val="75000"/>
                            <a:lumOff val="25000"/>
                          </a:schemeClr>
                        </a:solidFill>
                        <a:latin typeface="+mn-lt"/>
                        <a:cs typeface="Arial" pitchFamily="34" charset="0"/>
                      </a:endParaRPr>
                    </a:p>
                  </a:txBody>
                  <a:tcPr anchor="ct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0" dirty="0">
                          <a:solidFill>
                            <a:schemeClr val="tx1">
                              <a:lumMod val="75000"/>
                              <a:lumOff val="25000"/>
                            </a:schemeClr>
                          </a:solidFill>
                        </a:rPr>
                        <a:t>11/11/2021 -&gt; 14/11-2021</a:t>
                      </a:r>
                      <a:endParaRPr lang="ko-KR" altLang="en-US" sz="1200" b="0" dirty="0">
                        <a:solidFill>
                          <a:schemeClr val="tx1">
                            <a:lumMod val="75000"/>
                            <a:lumOff val="25000"/>
                          </a:schemeClr>
                        </a:solidFill>
                        <a:latin typeface="+mn-lt"/>
                        <a:cs typeface="Arial" pitchFamily="34" charset="0"/>
                      </a:endParaRPr>
                    </a:p>
                  </a:txBody>
                  <a:tcPr anchor="ct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0" dirty="0">
                          <a:solidFill>
                            <a:schemeClr val="tx1">
                              <a:lumMod val="75000"/>
                              <a:lumOff val="25000"/>
                            </a:schemeClr>
                          </a:solidFill>
                        </a:rPr>
                        <a:t>11/11/2021 -&gt; 14/11-2021</a:t>
                      </a:r>
                      <a:endParaRPr lang="ko-KR" altLang="en-US" sz="1200" b="0" dirty="0">
                        <a:solidFill>
                          <a:schemeClr val="tx1">
                            <a:lumMod val="75000"/>
                            <a:lumOff val="25000"/>
                          </a:schemeClr>
                        </a:solidFill>
                        <a:latin typeface="+mn-lt"/>
                        <a:cs typeface="Arial" pitchFamily="34" charset="0"/>
                      </a:endParaRPr>
                    </a:p>
                  </a:txBody>
                  <a:tcPr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20065483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Google Shape;83;p14"/>
          <p:cNvSpPr txBox="1">
            <a:spLocks noGrp="1"/>
          </p:cNvSpPr>
          <p:nvPr>
            <p:ph type="ctrTitle" idx="4294967295"/>
          </p:nvPr>
        </p:nvSpPr>
        <p:spPr>
          <a:xfrm>
            <a:off x="685800" y="595423"/>
            <a:ext cx="3470400" cy="574158"/>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2400"/>
              <a:t>Trần Thị Yến Nhi</a:t>
            </a:r>
            <a:endParaRPr sz="2400" b="0"/>
          </a:p>
        </p:txBody>
      </p:sp>
      <p:sp>
        <p:nvSpPr>
          <p:cNvPr id="84" name="Google Shape;84;p14"/>
          <p:cNvSpPr txBox="1">
            <a:spLocks noGrp="1"/>
          </p:cNvSpPr>
          <p:nvPr>
            <p:ph type="subTitle" idx="4294967295"/>
          </p:nvPr>
        </p:nvSpPr>
        <p:spPr>
          <a:xfrm>
            <a:off x="685800" y="1169581"/>
            <a:ext cx="3470400" cy="2073349"/>
          </a:xfrm>
          <a:prstGeom prst="rect">
            <a:avLst/>
          </a:prstGeom>
        </p:spPr>
        <p:txBody>
          <a:bodyPr spcFirstLastPara="1" wrap="square" lIns="91425" tIns="91425" rIns="91425" bIns="91425" anchor="b" anchorCtr="0">
            <a:noAutofit/>
          </a:bodyPr>
          <a:lstStyle/>
          <a:p>
            <a:pPr marL="0" lvl="0" indent="0" algn="l" rtl="0">
              <a:spcBef>
                <a:spcPts val="600"/>
              </a:spcBef>
              <a:spcAft>
                <a:spcPts val="0"/>
              </a:spcAft>
              <a:buNone/>
            </a:pPr>
            <a:endParaRPr b="1">
              <a:latin typeface="Work Sans"/>
              <a:ea typeface="Work Sans"/>
              <a:cs typeface="Work Sans"/>
              <a:sym typeface="Work Sans"/>
            </a:endParaRPr>
          </a:p>
          <a:p>
            <a:pPr marL="342900" lvl="0" indent="-342900" algn="l" rtl="0">
              <a:spcBef>
                <a:spcPts val="600"/>
              </a:spcBef>
              <a:spcAft>
                <a:spcPts val="0"/>
              </a:spcAft>
              <a:buClr>
                <a:schemeClr val="dk1"/>
              </a:buClr>
              <a:buSzPts val="1100"/>
              <a:buFontTx/>
              <a:buChar char="-"/>
            </a:pPr>
            <a:r>
              <a:rPr lang="en-US"/>
              <a:t>Lược bỏ, làm gọn phần giới thiệu</a:t>
            </a:r>
          </a:p>
          <a:p>
            <a:pPr marL="342900" lvl="0" indent="-342900" algn="l" rtl="0">
              <a:spcBef>
                <a:spcPts val="600"/>
              </a:spcBef>
              <a:spcAft>
                <a:spcPts val="0"/>
              </a:spcAft>
              <a:buClr>
                <a:schemeClr val="dk1"/>
              </a:buClr>
              <a:buSzPts val="1100"/>
              <a:buFontTx/>
              <a:buChar char="-"/>
            </a:pPr>
            <a:r>
              <a:rPr lang="en-US"/>
              <a:t>Vẽ lược đồ quan hệ</a:t>
            </a:r>
          </a:p>
          <a:p>
            <a:pPr marL="342900" lvl="0" indent="-342900" algn="l" rtl="0">
              <a:spcBef>
                <a:spcPts val="600"/>
              </a:spcBef>
              <a:spcAft>
                <a:spcPts val="0"/>
              </a:spcAft>
              <a:buClr>
                <a:schemeClr val="dk1"/>
              </a:buClr>
              <a:buSzPts val="1100"/>
              <a:buFontTx/>
              <a:buChar char="-"/>
            </a:pPr>
            <a:r>
              <a:rPr lang="en-US"/>
              <a:t>Test design &amp; Testcase phần Sản phẩm</a:t>
            </a:r>
            <a:endParaRPr/>
          </a:p>
        </p:txBody>
      </p:sp>
      <p:sp>
        <p:nvSpPr>
          <p:cNvPr id="86" name="Google Shape;86;p14"/>
          <p:cNvSpPr txBox="1">
            <a:spLocks noGrp="1"/>
          </p:cNvSpPr>
          <p:nvPr>
            <p:ph type="sldNum" idx="12"/>
          </p:nvPr>
        </p:nvSpPr>
        <p:spPr>
          <a:xfrm>
            <a:off x="8159499" y="4393278"/>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a:t>
            </a:fld>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89619" y="402936"/>
            <a:ext cx="3868184" cy="4383942"/>
          </a:xfrm>
          <a:prstGeom prst="rect">
            <a:avLst/>
          </a:prstGeom>
        </p:spPr>
      </p:pic>
    </p:spTree>
    <p:extLst>
      <p:ext uri="{BB962C8B-B14F-4D97-AF65-F5344CB8AC3E}">
        <p14:creationId xmlns:p14="http://schemas.microsoft.com/office/powerpoint/2010/main" val="31253866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CE151-4ECC-4173-ADFC-572AED4F952A}"/>
              </a:ext>
            </a:extLst>
          </p:cNvPr>
          <p:cNvSpPr>
            <a:spLocks noGrp="1"/>
          </p:cNvSpPr>
          <p:nvPr>
            <p:ph type="title"/>
          </p:nvPr>
        </p:nvSpPr>
        <p:spPr>
          <a:xfrm>
            <a:off x="1752799" y="500772"/>
            <a:ext cx="5631299" cy="519954"/>
          </a:xfrm>
        </p:spPr>
        <p:txBody>
          <a:bodyPr/>
          <a:lstStyle/>
          <a:p>
            <a:pPr algn="ctr"/>
            <a:r>
              <a:rPr lang="en-US" altLang="ko-KR" sz="2800">
                <a:latin typeface="Times New Roman" panose="02020603050405020304" pitchFamily="18" charset="0"/>
                <a:cs typeface="Times New Roman" panose="02020603050405020304" pitchFamily="18" charset="0"/>
              </a:rPr>
              <a:t>Tổng kết tiến độ</a:t>
            </a:r>
            <a:endParaRPr lang="en-US" sz="3200"/>
          </a:p>
        </p:txBody>
      </p:sp>
      <p:graphicFrame>
        <p:nvGraphicFramePr>
          <p:cNvPr id="5" name="Table 4">
            <a:extLst>
              <a:ext uri="{FF2B5EF4-FFF2-40B4-BE49-F238E27FC236}">
                <a16:creationId xmlns:a16="http://schemas.microsoft.com/office/drawing/2014/main" id="{7BEB1AAE-F74E-4A7A-99E5-8157D7887339}"/>
              </a:ext>
            </a:extLst>
          </p:cNvPr>
          <p:cNvGraphicFramePr>
            <a:graphicFrameLocks noGrp="1"/>
          </p:cNvGraphicFramePr>
          <p:nvPr>
            <p:extLst>
              <p:ext uri="{D42A27DB-BD31-4B8C-83A1-F6EECF244321}">
                <p14:modId xmlns:p14="http://schemas.microsoft.com/office/powerpoint/2010/main" val="1834423865"/>
              </p:ext>
            </p:extLst>
          </p:nvPr>
        </p:nvGraphicFramePr>
        <p:xfrm>
          <a:off x="393405" y="1349143"/>
          <a:ext cx="8335926" cy="3392977"/>
        </p:xfrm>
        <a:graphic>
          <a:graphicData uri="http://schemas.openxmlformats.org/drawingml/2006/table">
            <a:tbl>
              <a:tblPr firstRow="1" bandRow="1">
                <a:tableStyleId>{073A0DAA-6AF3-43AB-8588-CEC1D06C72B9}</a:tableStyleId>
              </a:tblPr>
              <a:tblGrid>
                <a:gridCol w="4167963">
                  <a:extLst>
                    <a:ext uri="{9D8B030D-6E8A-4147-A177-3AD203B41FA5}">
                      <a16:colId xmlns:a16="http://schemas.microsoft.com/office/drawing/2014/main" val="20000"/>
                    </a:ext>
                  </a:extLst>
                </a:gridCol>
                <a:gridCol w="4167963">
                  <a:extLst>
                    <a:ext uri="{9D8B030D-6E8A-4147-A177-3AD203B41FA5}">
                      <a16:colId xmlns:a16="http://schemas.microsoft.com/office/drawing/2014/main" val="20003"/>
                    </a:ext>
                  </a:extLst>
                </a:gridCol>
              </a:tblGrid>
              <a:tr h="644168">
                <a:tc gridSpan="2">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b="0" dirty="0" err="1">
                          <a:solidFill>
                            <a:schemeClr val="bg1"/>
                          </a:solidFill>
                        </a:rPr>
                        <a:t>Ngày</a:t>
                      </a:r>
                      <a:r>
                        <a:rPr lang="en-US" altLang="ko-KR" sz="1200" b="0" dirty="0">
                          <a:solidFill>
                            <a:schemeClr val="bg1"/>
                          </a:solidFill>
                        </a:rPr>
                        <a:t> </a:t>
                      </a:r>
                      <a:r>
                        <a:rPr lang="en-US" altLang="ko-KR" sz="1200" b="0" dirty="0" err="1">
                          <a:solidFill>
                            <a:schemeClr val="bg1"/>
                          </a:solidFill>
                        </a:rPr>
                        <a:t>kiểm</a:t>
                      </a:r>
                      <a:r>
                        <a:rPr lang="en-US" altLang="ko-KR" sz="1200" b="0" dirty="0">
                          <a:solidFill>
                            <a:schemeClr val="bg1"/>
                          </a:solidFill>
                        </a:rPr>
                        <a:t> </a:t>
                      </a:r>
                      <a:r>
                        <a:rPr lang="en-US" altLang="ko-KR" sz="1200" b="0" dirty="0" err="1">
                          <a:solidFill>
                            <a:schemeClr val="bg1"/>
                          </a:solidFill>
                        </a:rPr>
                        <a:t>tra</a:t>
                      </a:r>
                      <a:r>
                        <a:rPr lang="en-US" altLang="ko-KR" sz="1200" b="0">
                          <a:solidFill>
                            <a:schemeClr val="bg1"/>
                          </a:solidFill>
                        </a:rPr>
                        <a:t>: </a:t>
                      </a:r>
                      <a:r>
                        <a:rPr lang="en-US" altLang="ko-KR" sz="1200" b="1">
                          <a:solidFill>
                            <a:schemeClr val="bg1"/>
                          </a:solidFill>
                        </a:rPr>
                        <a:t>02/12/20211gbhq2wv </a:t>
                      </a:r>
                      <a:endParaRPr lang="ko-KR" altLang="en-US" sz="1200" b="1" dirty="0">
                        <a:solidFill>
                          <a:schemeClr val="bg1"/>
                        </a:solidFill>
                        <a:latin typeface="+mn-lt"/>
                        <a:cs typeface="Arial" pitchFamily="34" charset="0"/>
                      </a:endParaRPr>
                    </a:p>
                  </a:txBody>
                  <a:tcPr anchor="ctr"/>
                </a:tc>
                <a:tc hMerge="1">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0" dirty="0">
                          <a:solidFill>
                            <a:schemeClr val="tx1">
                              <a:lumMod val="75000"/>
                              <a:lumOff val="25000"/>
                            </a:schemeClr>
                          </a:solidFill>
                        </a:rPr>
                        <a:t>30</a:t>
                      </a:r>
                      <a:endParaRPr lang="ko-KR" altLang="en-US" sz="1200" b="0" dirty="0">
                        <a:solidFill>
                          <a:schemeClr val="tx1">
                            <a:lumMod val="75000"/>
                            <a:lumOff val="25000"/>
                          </a:schemeClr>
                        </a:solidFill>
                        <a:latin typeface="+mn-lt"/>
                        <a:cs typeface="Arial" pitchFamily="34" charset="0"/>
                      </a:endParaRPr>
                    </a:p>
                  </a:txBody>
                  <a:tcPr anchor="ctr"/>
                </a:tc>
                <a:extLst>
                  <a:ext uri="{0D108BD9-81ED-4DB2-BD59-A6C34878D82A}">
                    <a16:rowId xmlns:a16="http://schemas.microsoft.com/office/drawing/2014/main" val="10001"/>
                  </a:ext>
                </a:extLst>
              </a:tr>
              <a:tr h="644168">
                <a:tc gridSpan="2">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b="0">
                          <a:solidFill>
                            <a:schemeClr val="tx1">
                              <a:lumMod val="75000"/>
                              <a:lumOff val="25000"/>
                            </a:schemeClr>
                          </a:solidFill>
                        </a:rPr>
                        <a:t>bPhần </a:t>
                      </a:r>
                      <a:r>
                        <a:rPr lang="en-US" altLang="ko-KR" sz="1200" b="0" dirty="0" err="1">
                          <a:solidFill>
                            <a:schemeClr val="tx1">
                              <a:lumMod val="75000"/>
                              <a:lumOff val="25000"/>
                            </a:schemeClr>
                          </a:solidFill>
                        </a:rPr>
                        <a:t>trăm</a:t>
                      </a:r>
                      <a:r>
                        <a:rPr lang="en-US" altLang="ko-KR" sz="1200" b="0" dirty="0">
                          <a:solidFill>
                            <a:schemeClr val="tx1">
                              <a:lumMod val="75000"/>
                              <a:lumOff val="25000"/>
                            </a:schemeClr>
                          </a:solidFill>
                        </a:rPr>
                        <a:t> </a:t>
                      </a:r>
                      <a:r>
                        <a:rPr lang="en-US" altLang="ko-KR" sz="1200" b="0" dirty="0" err="1">
                          <a:solidFill>
                            <a:schemeClr val="tx1">
                              <a:lumMod val="75000"/>
                              <a:lumOff val="25000"/>
                            </a:schemeClr>
                          </a:solidFill>
                        </a:rPr>
                        <a:t>độ</a:t>
                      </a:r>
                      <a:r>
                        <a:rPr lang="en-US" altLang="ko-KR" sz="1200" b="0" dirty="0">
                          <a:solidFill>
                            <a:schemeClr val="tx1">
                              <a:lumMod val="75000"/>
                              <a:lumOff val="25000"/>
                            </a:schemeClr>
                          </a:solidFill>
                        </a:rPr>
                        <a:t> bao </a:t>
                      </a:r>
                      <a:r>
                        <a:rPr lang="en-US" altLang="ko-KR" sz="1200" b="0" dirty="0" err="1">
                          <a:solidFill>
                            <a:schemeClr val="tx1">
                              <a:lumMod val="75000"/>
                              <a:lumOff val="25000"/>
                            </a:schemeClr>
                          </a:solidFill>
                        </a:rPr>
                        <a:t>phủ</a:t>
                      </a:r>
                      <a:r>
                        <a:rPr lang="en-US" altLang="ko-KR" sz="1200" b="0" dirty="0">
                          <a:solidFill>
                            <a:schemeClr val="tx1">
                              <a:lumMod val="75000"/>
                              <a:lumOff val="25000"/>
                            </a:schemeClr>
                          </a:solidFill>
                        </a:rPr>
                        <a:t> </a:t>
                      </a:r>
                      <a:r>
                        <a:rPr lang="en-US" altLang="ko-KR" sz="1200" b="0" dirty="0" err="1">
                          <a:solidFill>
                            <a:schemeClr val="tx1">
                              <a:lumMod val="75000"/>
                              <a:lumOff val="25000"/>
                            </a:schemeClr>
                          </a:solidFill>
                        </a:rPr>
                        <a:t>hệ</a:t>
                      </a:r>
                      <a:r>
                        <a:rPr lang="en-US" altLang="ko-KR" sz="1200" b="0" dirty="0">
                          <a:solidFill>
                            <a:schemeClr val="tx1">
                              <a:lumMod val="75000"/>
                              <a:lumOff val="25000"/>
                            </a:schemeClr>
                          </a:solidFill>
                        </a:rPr>
                        <a:t> </a:t>
                      </a:r>
                      <a:r>
                        <a:rPr lang="en-US" altLang="ko-KR" sz="1200" b="0" dirty="0" err="1">
                          <a:solidFill>
                            <a:schemeClr val="tx1">
                              <a:lumMod val="75000"/>
                              <a:lumOff val="25000"/>
                            </a:schemeClr>
                          </a:solidFill>
                        </a:rPr>
                        <a:t>thống</a:t>
                      </a:r>
                      <a:r>
                        <a:rPr lang="en-US" altLang="ko-KR" sz="1200" b="1" dirty="0">
                          <a:solidFill>
                            <a:schemeClr val="tx1">
                              <a:lumMod val="75000"/>
                              <a:lumOff val="25000"/>
                            </a:schemeClr>
                          </a:solidFill>
                        </a:rPr>
                        <a:t>: 80%</a:t>
                      </a:r>
                      <a:endParaRPr lang="ko-KR" altLang="en-US" sz="1200" b="1" dirty="0">
                        <a:solidFill>
                          <a:schemeClr val="tx1">
                            <a:lumMod val="75000"/>
                            <a:lumOff val="25000"/>
                          </a:schemeClr>
                        </a:solidFill>
                        <a:latin typeface="+mn-lt"/>
                        <a:cs typeface="Arial" pitchFamily="34" charset="0"/>
                      </a:endParaRPr>
                    </a:p>
                  </a:txBody>
                  <a:tcPr anchor="ctr"/>
                </a:tc>
                <a:tc hMerge="1">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b="0" dirty="0">
                          <a:solidFill>
                            <a:schemeClr val="tx1">
                              <a:lumMod val="75000"/>
                              <a:lumOff val="25000"/>
                            </a:schemeClr>
                          </a:solidFill>
                        </a:rPr>
                        <a:t>28</a:t>
                      </a:r>
                      <a:endParaRPr lang="ko-KR" altLang="en-US" sz="1200" b="0" dirty="0">
                        <a:solidFill>
                          <a:schemeClr val="tx1">
                            <a:lumMod val="75000"/>
                            <a:lumOff val="25000"/>
                          </a:schemeClr>
                        </a:solidFill>
                        <a:latin typeface="+mn-lt"/>
                        <a:cs typeface="Arial" pitchFamily="34" charset="0"/>
                      </a:endParaRPr>
                    </a:p>
                  </a:txBody>
                  <a:tcPr anchor="ctr"/>
                </a:tc>
                <a:extLst>
                  <a:ext uri="{0D108BD9-81ED-4DB2-BD59-A6C34878D82A}">
                    <a16:rowId xmlns:a16="http://schemas.microsoft.com/office/drawing/2014/main" val="10002"/>
                  </a:ext>
                </a:extLst>
              </a:tr>
              <a:tr h="701547">
                <a:tc gridSpan="2">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b="0" dirty="0" err="1">
                          <a:solidFill>
                            <a:schemeClr val="tx1">
                              <a:lumMod val="75000"/>
                              <a:lumOff val="25000"/>
                            </a:schemeClr>
                          </a:solidFill>
                        </a:rPr>
                        <a:t>Tổng</a:t>
                      </a:r>
                      <a:r>
                        <a:rPr lang="en-US" altLang="ko-KR" sz="1200" b="0" dirty="0">
                          <a:solidFill>
                            <a:schemeClr val="tx1">
                              <a:lumMod val="75000"/>
                              <a:lumOff val="25000"/>
                            </a:schemeClr>
                          </a:solidFill>
                        </a:rPr>
                        <a:t> </a:t>
                      </a:r>
                      <a:r>
                        <a:rPr lang="en-US" altLang="ko-KR" sz="1200" b="0" dirty="0" err="1">
                          <a:solidFill>
                            <a:schemeClr val="tx1">
                              <a:lumMod val="75000"/>
                              <a:lumOff val="25000"/>
                            </a:schemeClr>
                          </a:solidFill>
                        </a:rPr>
                        <a:t>số</a:t>
                      </a:r>
                      <a:r>
                        <a:rPr lang="en-US" altLang="ko-KR" sz="1200" b="0" dirty="0">
                          <a:solidFill>
                            <a:schemeClr val="tx1">
                              <a:lumMod val="75000"/>
                              <a:lumOff val="25000"/>
                            </a:schemeClr>
                          </a:solidFill>
                        </a:rPr>
                        <a:t> </a:t>
                      </a:r>
                      <a:r>
                        <a:rPr lang="en-US" altLang="ko-KR" sz="1200" b="0" dirty="0" err="1">
                          <a:solidFill>
                            <a:schemeClr val="tx1">
                              <a:lumMod val="75000"/>
                              <a:lumOff val="25000"/>
                            </a:schemeClr>
                          </a:solidFill>
                        </a:rPr>
                        <a:t>trường</a:t>
                      </a:r>
                      <a:r>
                        <a:rPr lang="en-US" altLang="ko-KR" sz="1200" b="0" dirty="0">
                          <a:solidFill>
                            <a:schemeClr val="tx1">
                              <a:lumMod val="75000"/>
                              <a:lumOff val="25000"/>
                            </a:schemeClr>
                          </a:solidFill>
                        </a:rPr>
                        <a:t> </a:t>
                      </a:r>
                      <a:r>
                        <a:rPr lang="en-US" altLang="ko-KR" sz="1200" b="0" dirty="0" err="1">
                          <a:solidFill>
                            <a:schemeClr val="tx1">
                              <a:lumMod val="75000"/>
                              <a:lumOff val="25000"/>
                            </a:schemeClr>
                          </a:solidFill>
                        </a:rPr>
                        <a:t>hợp</a:t>
                      </a:r>
                      <a:r>
                        <a:rPr lang="en-US" altLang="ko-KR" sz="1200" b="0" dirty="0">
                          <a:solidFill>
                            <a:schemeClr val="tx1">
                              <a:lumMod val="75000"/>
                              <a:lumOff val="25000"/>
                            </a:schemeClr>
                          </a:solidFill>
                        </a:rPr>
                        <a:t> </a:t>
                      </a:r>
                      <a:r>
                        <a:rPr lang="en-US" altLang="ko-KR" sz="1200" b="0" dirty="0" err="1">
                          <a:solidFill>
                            <a:schemeClr val="tx1">
                              <a:lumMod val="75000"/>
                              <a:lumOff val="25000"/>
                            </a:schemeClr>
                          </a:solidFill>
                        </a:rPr>
                        <a:t>thử</a:t>
                      </a:r>
                      <a:r>
                        <a:rPr lang="en-US" altLang="ko-KR" sz="1200" b="0" dirty="0">
                          <a:solidFill>
                            <a:schemeClr val="tx1">
                              <a:lumMod val="75000"/>
                              <a:lumOff val="25000"/>
                            </a:schemeClr>
                          </a:solidFill>
                        </a:rPr>
                        <a:t> </a:t>
                      </a:r>
                      <a:r>
                        <a:rPr lang="en-US" altLang="ko-KR" sz="1200" b="0" dirty="0" err="1">
                          <a:solidFill>
                            <a:schemeClr val="tx1">
                              <a:lumMod val="75000"/>
                              <a:lumOff val="25000"/>
                            </a:schemeClr>
                          </a:solidFill>
                        </a:rPr>
                        <a:t>nghiệm</a:t>
                      </a:r>
                      <a:r>
                        <a:rPr lang="en-US" altLang="ko-KR" sz="1200" b="0" dirty="0">
                          <a:solidFill>
                            <a:schemeClr val="tx1">
                              <a:lumMod val="75000"/>
                              <a:lumOff val="25000"/>
                            </a:schemeClr>
                          </a:solidFill>
                        </a:rPr>
                        <a:t>: </a:t>
                      </a:r>
                      <a:r>
                        <a:rPr lang="en-US" altLang="ko-KR" sz="1200" b="1" dirty="0">
                          <a:solidFill>
                            <a:schemeClr val="tx1">
                              <a:lumMod val="75000"/>
                              <a:lumOff val="25000"/>
                            </a:schemeClr>
                          </a:solidFill>
                        </a:rPr>
                        <a:t>70</a:t>
                      </a:r>
                      <a:endParaRPr lang="ko-KR" altLang="en-US" sz="1200" b="0" dirty="0">
                        <a:solidFill>
                          <a:srgbClr val="FF0000"/>
                        </a:solidFill>
                        <a:latin typeface="+mn-lt"/>
                        <a:cs typeface="Arial" pitchFamily="34" charset="0"/>
                      </a:endParaRPr>
                    </a:p>
                  </a:txBody>
                  <a:tcPr anchor="ctr"/>
                </a:tc>
                <a:tc hMerge="1">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b="0" dirty="0">
                          <a:solidFill>
                            <a:srgbClr val="FF0000"/>
                          </a:solidFill>
                        </a:rPr>
                        <a:t>2</a:t>
                      </a:r>
                      <a:endParaRPr lang="ko-KR" altLang="en-US" sz="1200" b="0" dirty="0">
                        <a:solidFill>
                          <a:srgbClr val="FF0000"/>
                        </a:solidFill>
                        <a:latin typeface="+mn-lt"/>
                        <a:cs typeface="Arial" pitchFamily="34" charset="0"/>
                      </a:endParaRPr>
                    </a:p>
                  </a:txBody>
                  <a:tcPr anchor="ctr"/>
                </a:tc>
                <a:extLst>
                  <a:ext uri="{0D108BD9-81ED-4DB2-BD59-A6C34878D82A}">
                    <a16:rowId xmlns:a16="http://schemas.microsoft.com/office/drawing/2014/main" val="10003"/>
                  </a:ext>
                </a:extLst>
              </a:tr>
              <a:tr h="701547">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b="1" dirty="0" err="1">
                          <a:solidFill>
                            <a:schemeClr val="tx1">
                              <a:lumMod val="75000"/>
                              <a:lumOff val="25000"/>
                            </a:schemeClr>
                          </a:solidFill>
                        </a:rPr>
                        <a:t>Hoàn</a:t>
                      </a:r>
                      <a:r>
                        <a:rPr lang="en-US" altLang="ko-KR" sz="1200" b="1" dirty="0">
                          <a:solidFill>
                            <a:schemeClr val="tx1">
                              <a:lumMod val="75000"/>
                              <a:lumOff val="25000"/>
                            </a:schemeClr>
                          </a:solidFill>
                        </a:rPr>
                        <a:t> </a:t>
                      </a:r>
                      <a:r>
                        <a:rPr lang="en-US" altLang="ko-KR" sz="1200" b="1" dirty="0" err="1">
                          <a:solidFill>
                            <a:schemeClr val="tx1">
                              <a:lumMod val="75000"/>
                              <a:lumOff val="25000"/>
                            </a:schemeClr>
                          </a:solidFill>
                        </a:rPr>
                        <a:t>thành</a:t>
                      </a:r>
                      <a:r>
                        <a:rPr lang="en-US" altLang="ko-KR" sz="1200" b="1" dirty="0">
                          <a:solidFill>
                            <a:schemeClr val="tx1">
                              <a:lumMod val="75000"/>
                              <a:lumOff val="25000"/>
                            </a:schemeClr>
                          </a:solidFill>
                        </a:rPr>
                        <a:t>: 64</a:t>
                      </a:r>
                      <a:endParaRPr lang="ko-KR" altLang="en-US" sz="1200" b="0" dirty="0">
                        <a:solidFill>
                          <a:schemeClr val="tx1">
                            <a:lumMod val="75000"/>
                            <a:lumOff val="25000"/>
                          </a:schemeClr>
                        </a:solidFill>
                        <a:latin typeface="+mn-lt"/>
                        <a:cs typeface="Arial" pitchFamily="34" charset="0"/>
                      </a:endParaRPr>
                    </a:p>
                  </a:txBody>
                  <a:tcPr anchor="ct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b="1" dirty="0" err="1">
                          <a:solidFill>
                            <a:schemeClr val="tx1">
                              <a:lumMod val="75000"/>
                              <a:lumOff val="25000"/>
                            </a:schemeClr>
                          </a:solidFill>
                        </a:rPr>
                        <a:t>Phần</a:t>
                      </a:r>
                      <a:r>
                        <a:rPr lang="en-US" altLang="ko-KR" sz="1200" b="1" dirty="0">
                          <a:solidFill>
                            <a:schemeClr val="tx1">
                              <a:lumMod val="75000"/>
                              <a:lumOff val="25000"/>
                            </a:schemeClr>
                          </a:solidFill>
                        </a:rPr>
                        <a:t> </a:t>
                      </a:r>
                      <a:r>
                        <a:rPr lang="en-US" altLang="ko-KR" sz="1200" b="1" dirty="0" err="1">
                          <a:solidFill>
                            <a:schemeClr val="tx1">
                              <a:lumMod val="75000"/>
                              <a:lumOff val="25000"/>
                            </a:schemeClr>
                          </a:solidFill>
                        </a:rPr>
                        <a:t>trăm</a:t>
                      </a:r>
                      <a:r>
                        <a:rPr lang="en-US" altLang="ko-KR" sz="1200" b="1" dirty="0">
                          <a:solidFill>
                            <a:schemeClr val="tx1">
                              <a:lumMod val="75000"/>
                              <a:lumOff val="25000"/>
                            </a:schemeClr>
                          </a:solidFill>
                        </a:rPr>
                        <a:t> </a:t>
                      </a:r>
                      <a:r>
                        <a:rPr lang="en-US" altLang="ko-KR" sz="1200" b="1" dirty="0" err="1">
                          <a:solidFill>
                            <a:schemeClr val="tx1">
                              <a:lumMod val="75000"/>
                              <a:lumOff val="25000"/>
                            </a:schemeClr>
                          </a:solidFill>
                        </a:rPr>
                        <a:t>hoàn</a:t>
                      </a:r>
                      <a:r>
                        <a:rPr lang="en-US" altLang="ko-KR" sz="1200" b="1" dirty="0">
                          <a:solidFill>
                            <a:schemeClr val="tx1">
                              <a:lumMod val="75000"/>
                              <a:lumOff val="25000"/>
                            </a:schemeClr>
                          </a:solidFill>
                        </a:rPr>
                        <a:t> </a:t>
                      </a:r>
                      <a:r>
                        <a:rPr lang="en-US" altLang="ko-KR" sz="1200" b="1" dirty="0" err="1">
                          <a:solidFill>
                            <a:schemeClr val="tx1">
                              <a:lumMod val="75000"/>
                              <a:lumOff val="25000"/>
                            </a:schemeClr>
                          </a:solidFill>
                        </a:rPr>
                        <a:t>thành</a:t>
                      </a:r>
                      <a:r>
                        <a:rPr lang="en-US" altLang="ko-KR" sz="1200" b="1" dirty="0">
                          <a:solidFill>
                            <a:schemeClr val="tx1">
                              <a:lumMod val="75000"/>
                              <a:lumOff val="25000"/>
                            </a:schemeClr>
                          </a:solidFill>
                        </a:rPr>
                        <a:t>: 91,4%</a:t>
                      </a:r>
                      <a:endParaRPr lang="ko-KR" altLang="en-US" sz="1200" b="1" dirty="0">
                        <a:solidFill>
                          <a:schemeClr val="tx1">
                            <a:lumMod val="75000"/>
                            <a:lumOff val="25000"/>
                          </a:schemeClr>
                        </a:solidFill>
                        <a:latin typeface="+mn-lt"/>
                        <a:cs typeface="Arial" pitchFamily="34" charset="0"/>
                      </a:endParaRPr>
                    </a:p>
                  </a:txBody>
                  <a:tcPr anchor="ctr"/>
                </a:tc>
                <a:extLst>
                  <a:ext uri="{0D108BD9-81ED-4DB2-BD59-A6C34878D82A}">
                    <a16:rowId xmlns:a16="http://schemas.microsoft.com/office/drawing/2014/main" val="10004"/>
                  </a:ext>
                </a:extLst>
              </a:tr>
              <a:tr h="701547">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b="1" dirty="0" err="1">
                          <a:solidFill>
                            <a:schemeClr val="tx1">
                              <a:lumMod val="75000"/>
                              <a:lumOff val="25000"/>
                            </a:schemeClr>
                          </a:solidFill>
                        </a:rPr>
                        <a:t>Không</a:t>
                      </a:r>
                      <a:r>
                        <a:rPr lang="en-US" altLang="ko-KR" sz="1200" b="1" dirty="0">
                          <a:solidFill>
                            <a:schemeClr val="tx1">
                              <a:lumMod val="75000"/>
                              <a:lumOff val="25000"/>
                            </a:schemeClr>
                          </a:solidFill>
                        </a:rPr>
                        <a:t> </a:t>
                      </a:r>
                      <a:r>
                        <a:rPr lang="en-US" altLang="ko-KR" sz="1200" b="1" dirty="0" err="1">
                          <a:solidFill>
                            <a:schemeClr val="tx1">
                              <a:lumMod val="75000"/>
                              <a:lumOff val="25000"/>
                            </a:schemeClr>
                          </a:solidFill>
                        </a:rPr>
                        <a:t>hoàn</a:t>
                      </a:r>
                      <a:r>
                        <a:rPr lang="en-US" altLang="ko-KR" sz="1200" b="1" dirty="0">
                          <a:solidFill>
                            <a:schemeClr val="tx1">
                              <a:lumMod val="75000"/>
                              <a:lumOff val="25000"/>
                            </a:schemeClr>
                          </a:solidFill>
                        </a:rPr>
                        <a:t> </a:t>
                      </a:r>
                      <a:r>
                        <a:rPr lang="en-US" altLang="ko-KR" sz="1200" b="1" dirty="0" err="1">
                          <a:solidFill>
                            <a:schemeClr val="tx1">
                              <a:lumMod val="75000"/>
                              <a:lumOff val="25000"/>
                            </a:schemeClr>
                          </a:solidFill>
                        </a:rPr>
                        <a:t>thành</a:t>
                      </a:r>
                      <a:r>
                        <a:rPr lang="en-US" altLang="ko-KR" sz="1200" b="1" dirty="0">
                          <a:solidFill>
                            <a:schemeClr val="tx1">
                              <a:lumMod val="75000"/>
                              <a:lumOff val="25000"/>
                            </a:schemeClr>
                          </a:solidFill>
                        </a:rPr>
                        <a:t>: </a:t>
                      </a:r>
                      <a:r>
                        <a:rPr lang="en-US" altLang="ko-KR" sz="1200" b="1" dirty="0">
                          <a:solidFill>
                            <a:srgbClr val="FF0000"/>
                          </a:solidFill>
                        </a:rPr>
                        <a:t>6 </a:t>
                      </a:r>
                      <a:endParaRPr lang="ko-KR" altLang="en-US" sz="1200" b="0" dirty="0">
                        <a:solidFill>
                          <a:srgbClr val="FF0000"/>
                        </a:solidFill>
                        <a:latin typeface="+mn-lt"/>
                        <a:cs typeface="Arial" pitchFamily="34" charset="0"/>
                      </a:endParaRPr>
                    </a:p>
                  </a:txBody>
                  <a:tcPr anchor="ct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b="1" dirty="0" err="1">
                          <a:solidFill>
                            <a:schemeClr val="tx1">
                              <a:lumMod val="75000"/>
                              <a:lumOff val="25000"/>
                            </a:schemeClr>
                          </a:solidFill>
                        </a:rPr>
                        <a:t>Phần</a:t>
                      </a:r>
                      <a:r>
                        <a:rPr lang="en-US" altLang="ko-KR" sz="1200" b="1" dirty="0">
                          <a:solidFill>
                            <a:schemeClr val="tx1">
                              <a:lumMod val="75000"/>
                              <a:lumOff val="25000"/>
                            </a:schemeClr>
                          </a:solidFill>
                        </a:rPr>
                        <a:t> </a:t>
                      </a:r>
                      <a:r>
                        <a:rPr lang="en-US" altLang="ko-KR" sz="1200" b="1" dirty="0" err="1">
                          <a:solidFill>
                            <a:schemeClr val="tx1">
                              <a:lumMod val="75000"/>
                              <a:lumOff val="25000"/>
                            </a:schemeClr>
                          </a:solidFill>
                        </a:rPr>
                        <a:t>trăm</a:t>
                      </a:r>
                      <a:r>
                        <a:rPr lang="en-US" altLang="ko-KR" sz="1200" b="1" dirty="0">
                          <a:solidFill>
                            <a:schemeClr val="tx1">
                              <a:lumMod val="75000"/>
                              <a:lumOff val="25000"/>
                            </a:schemeClr>
                          </a:solidFill>
                        </a:rPr>
                        <a:t> </a:t>
                      </a:r>
                      <a:r>
                        <a:rPr lang="en-US" altLang="ko-KR" sz="1200" b="1" dirty="0" err="1">
                          <a:solidFill>
                            <a:schemeClr val="tx1">
                              <a:lumMod val="75000"/>
                              <a:lumOff val="25000"/>
                            </a:schemeClr>
                          </a:solidFill>
                        </a:rPr>
                        <a:t>không</a:t>
                      </a:r>
                      <a:r>
                        <a:rPr lang="en-US" altLang="ko-KR" sz="1200" b="1" dirty="0">
                          <a:solidFill>
                            <a:schemeClr val="tx1">
                              <a:lumMod val="75000"/>
                              <a:lumOff val="25000"/>
                            </a:schemeClr>
                          </a:solidFill>
                        </a:rPr>
                        <a:t> </a:t>
                      </a:r>
                      <a:r>
                        <a:rPr lang="en-US" altLang="ko-KR" sz="1200" b="1" dirty="0" err="1">
                          <a:solidFill>
                            <a:schemeClr val="tx1">
                              <a:lumMod val="75000"/>
                              <a:lumOff val="25000"/>
                            </a:schemeClr>
                          </a:solidFill>
                        </a:rPr>
                        <a:t>hoàn</a:t>
                      </a:r>
                      <a:r>
                        <a:rPr lang="en-US" altLang="ko-KR" sz="1200" b="1" dirty="0">
                          <a:solidFill>
                            <a:schemeClr val="tx1">
                              <a:lumMod val="75000"/>
                              <a:lumOff val="25000"/>
                            </a:schemeClr>
                          </a:solidFill>
                        </a:rPr>
                        <a:t> </a:t>
                      </a:r>
                      <a:r>
                        <a:rPr lang="en-US" altLang="ko-KR" sz="1200" b="1" dirty="0" err="1">
                          <a:solidFill>
                            <a:schemeClr val="tx1">
                              <a:lumMod val="75000"/>
                              <a:lumOff val="25000"/>
                            </a:schemeClr>
                          </a:solidFill>
                        </a:rPr>
                        <a:t>thành</a:t>
                      </a:r>
                      <a:r>
                        <a:rPr lang="en-US" altLang="ko-KR" sz="1200" b="1" dirty="0">
                          <a:solidFill>
                            <a:schemeClr val="tx1">
                              <a:lumMod val="75000"/>
                              <a:lumOff val="25000"/>
                            </a:schemeClr>
                          </a:solidFill>
                        </a:rPr>
                        <a:t>: 91,4%</a:t>
                      </a:r>
                      <a:endParaRPr lang="ko-KR" altLang="en-US" sz="1200" b="1" dirty="0">
                        <a:solidFill>
                          <a:schemeClr val="tx1">
                            <a:lumMod val="75000"/>
                            <a:lumOff val="25000"/>
                          </a:schemeClr>
                        </a:solidFill>
                        <a:latin typeface="+mn-lt"/>
                        <a:cs typeface="Arial" pitchFamily="34" charset="0"/>
                      </a:endParaRPr>
                    </a:p>
                  </a:txBody>
                  <a:tcPr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287275466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756"/>
        <p:cNvGrpSpPr/>
        <p:nvPr/>
      </p:nvGrpSpPr>
      <p:grpSpPr>
        <a:xfrm>
          <a:off x="0" y="0"/>
          <a:ext cx="0" cy="0"/>
          <a:chOff x="0" y="0"/>
          <a:chExt cx="0" cy="0"/>
        </a:xfrm>
      </p:grpSpPr>
      <p:sp>
        <p:nvSpPr>
          <p:cNvPr id="757" name="Google Shape;757;p74"/>
          <p:cNvSpPr/>
          <p:nvPr/>
        </p:nvSpPr>
        <p:spPr>
          <a:xfrm>
            <a:off x="463016" y="1874391"/>
            <a:ext cx="2299141" cy="577200"/>
          </a:xfrm>
          <a:prstGeom prst="homePlate">
            <a:avLst>
              <a:gd name="adj" fmla="val 50000"/>
            </a:avLst>
          </a:pr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Work Sans" panose="020B0604020202020204" charset="0"/>
            </a:endParaRPr>
          </a:p>
        </p:txBody>
      </p:sp>
      <p:sp>
        <p:nvSpPr>
          <p:cNvPr id="758" name="Google Shape;758;p74"/>
          <p:cNvSpPr/>
          <p:nvPr/>
        </p:nvSpPr>
        <p:spPr>
          <a:xfrm>
            <a:off x="2650107" y="1866750"/>
            <a:ext cx="2106340" cy="584400"/>
          </a:xfrm>
          <a:prstGeom prst="chevron">
            <a:avLst>
              <a:gd name="adj" fmla="val 50000"/>
            </a:avLst>
          </a:pr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Work Sans" panose="020B0604020202020204" charset="0"/>
            </a:endParaRPr>
          </a:p>
        </p:txBody>
      </p:sp>
      <p:sp>
        <p:nvSpPr>
          <p:cNvPr id="759" name="Google Shape;759;p74"/>
          <p:cNvSpPr/>
          <p:nvPr/>
        </p:nvSpPr>
        <p:spPr>
          <a:xfrm>
            <a:off x="4575223" y="1866750"/>
            <a:ext cx="2106340" cy="584400"/>
          </a:xfrm>
          <a:prstGeom prst="chevron">
            <a:avLst>
              <a:gd name="adj" fmla="val 50000"/>
            </a:avLst>
          </a:pr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Work Sans" panose="020B0604020202020204" charset="0"/>
            </a:endParaRPr>
          </a:p>
        </p:txBody>
      </p:sp>
      <p:sp>
        <p:nvSpPr>
          <p:cNvPr id="760" name="Google Shape;760;p74"/>
          <p:cNvSpPr/>
          <p:nvPr/>
        </p:nvSpPr>
        <p:spPr>
          <a:xfrm>
            <a:off x="6500338" y="1866750"/>
            <a:ext cx="2106340" cy="584400"/>
          </a:xfrm>
          <a:prstGeom prst="chevron">
            <a:avLst>
              <a:gd name="adj" fmla="val 50000"/>
            </a:avLst>
          </a:pr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Work Sans" panose="020B0604020202020204" charset="0"/>
            </a:endParaRPr>
          </a:p>
        </p:txBody>
      </p:sp>
      <p:sp>
        <p:nvSpPr>
          <p:cNvPr id="762" name="Google Shape;762;p74"/>
          <p:cNvSpPr txBox="1"/>
          <p:nvPr/>
        </p:nvSpPr>
        <p:spPr>
          <a:xfrm>
            <a:off x="625799" y="2902687"/>
            <a:ext cx="1982601" cy="577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300" b="1">
                <a:solidFill>
                  <a:schemeClr val="tx1"/>
                </a:solidFill>
                <a:latin typeface="Work Sans" panose="020B0604020202020204" charset="0"/>
                <a:ea typeface="Roboto Slab"/>
                <a:cs typeface="Roboto Slab"/>
                <a:sym typeface="Roboto Slab"/>
              </a:rPr>
              <a:t>Hoàn thiện Document</a:t>
            </a:r>
            <a:endParaRPr sz="1300" b="1">
              <a:solidFill>
                <a:schemeClr val="tx1"/>
              </a:solidFill>
              <a:latin typeface="Work Sans" panose="020B0604020202020204" charset="0"/>
              <a:ea typeface="Roboto Slab"/>
              <a:cs typeface="Roboto Slab"/>
              <a:sym typeface="Roboto Slab"/>
            </a:endParaRPr>
          </a:p>
        </p:txBody>
      </p:sp>
      <p:cxnSp>
        <p:nvCxnSpPr>
          <p:cNvPr id="763" name="Google Shape;763;p74"/>
          <p:cNvCxnSpPr/>
          <p:nvPr/>
        </p:nvCxnSpPr>
        <p:spPr>
          <a:xfrm>
            <a:off x="2812850" y="2805550"/>
            <a:ext cx="0" cy="1395600"/>
          </a:xfrm>
          <a:prstGeom prst="straightConnector1">
            <a:avLst/>
          </a:prstGeom>
          <a:noFill/>
          <a:ln w="9525" cap="flat" cmpd="sng">
            <a:solidFill>
              <a:schemeClr val="dk2"/>
            </a:solidFill>
            <a:prstDash val="solid"/>
            <a:round/>
            <a:headEnd type="none" w="med" len="med"/>
            <a:tailEnd type="none" w="med" len="med"/>
          </a:ln>
        </p:spPr>
      </p:cxnSp>
      <p:cxnSp>
        <p:nvCxnSpPr>
          <p:cNvPr id="764" name="Google Shape;764;p74"/>
          <p:cNvCxnSpPr/>
          <p:nvPr/>
        </p:nvCxnSpPr>
        <p:spPr>
          <a:xfrm>
            <a:off x="4763575" y="2805550"/>
            <a:ext cx="0" cy="1395600"/>
          </a:xfrm>
          <a:prstGeom prst="straightConnector1">
            <a:avLst/>
          </a:prstGeom>
          <a:noFill/>
          <a:ln w="9525" cap="flat" cmpd="sng">
            <a:solidFill>
              <a:schemeClr val="dk2"/>
            </a:solidFill>
            <a:prstDash val="solid"/>
            <a:round/>
            <a:headEnd type="none" w="med" len="med"/>
            <a:tailEnd type="none" w="med" len="med"/>
          </a:ln>
        </p:spPr>
      </p:cxnSp>
      <p:cxnSp>
        <p:nvCxnSpPr>
          <p:cNvPr id="765" name="Google Shape;765;p74"/>
          <p:cNvCxnSpPr/>
          <p:nvPr/>
        </p:nvCxnSpPr>
        <p:spPr>
          <a:xfrm>
            <a:off x="6685075" y="2805550"/>
            <a:ext cx="0" cy="1395600"/>
          </a:xfrm>
          <a:prstGeom prst="straightConnector1">
            <a:avLst/>
          </a:prstGeom>
          <a:noFill/>
          <a:ln w="9525" cap="flat" cmpd="sng">
            <a:solidFill>
              <a:schemeClr val="dk2"/>
            </a:solidFill>
            <a:prstDash val="solid"/>
            <a:round/>
            <a:headEnd type="none" w="med" len="med"/>
            <a:tailEnd type="none" w="med" len="med"/>
          </a:ln>
        </p:spPr>
      </p:cxnSp>
      <p:sp>
        <p:nvSpPr>
          <p:cNvPr id="767" name="Google Shape;767;p74"/>
          <p:cNvSpPr txBox="1"/>
          <p:nvPr/>
        </p:nvSpPr>
        <p:spPr>
          <a:xfrm>
            <a:off x="2983225" y="2984650"/>
            <a:ext cx="1575900" cy="58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300" b="1">
                <a:solidFill>
                  <a:schemeClr val="tx1"/>
                </a:solidFill>
                <a:latin typeface="Work Sans" panose="020B0604020202020204" charset="0"/>
                <a:ea typeface="Roboto Slab"/>
                <a:cs typeface="Roboto Slab"/>
                <a:sym typeface="Roboto Slab"/>
              </a:rPr>
              <a:t>Xây dựng test plan</a:t>
            </a:r>
            <a:endParaRPr sz="1300" b="1">
              <a:solidFill>
                <a:schemeClr val="tx1"/>
              </a:solidFill>
              <a:latin typeface="Work Sans" panose="020B0604020202020204" charset="0"/>
              <a:ea typeface="Roboto Slab"/>
              <a:cs typeface="Roboto Slab"/>
              <a:sym typeface="Roboto Slab"/>
            </a:endParaRPr>
          </a:p>
        </p:txBody>
      </p:sp>
      <p:sp>
        <p:nvSpPr>
          <p:cNvPr id="769" name="Google Shape;769;p74"/>
          <p:cNvSpPr txBox="1"/>
          <p:nvPr/>
        </p:nvSpPr>
        <p:spPr>
          <a:xfrm>
            <a:off x="4933950" y="2984650"/>
            <a:ext cx="1575900" cy="818707"/>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300" b="1">
                <a:solidFill>
                  <a:schemeClr val="tx1"/>
                </a:solidFill>
                <a:latin typeface="Work Sans" panose="020B0604020202020204" charset="0"/>
                <a:ea typeface="Roboto Slab"/>
                <a:cs typeface="Roboto Slab"/>
                <a:sym typeface="Roboto Slab"/>
              </a:rPr>
              <a:t>Test design, test case, test report, defect report</a:t>
            </a:r>
          </a:p>
        </p:txBody>
      </p:sp>
      <p:sp>
        <p:nvSpPr>
          <p:cNvPr id="771" name="Google Shape;771;p74"/>
          <p:cNvSpPr txBox="1"/>
          <p:nvPr/>
        </p:nvSpPr>
        <p:spPr>
          <a:xfrm>
            <a:off x="6899300" y="2984650"/>
            <a:ext cx="1575900" cy="58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300" b="1">
                <a:solidFill>
                  <a:schemeClr val="tx1"/>
                </a:solidFill>
                <a:latin typeface="Work Sans" panose="020B0604020202020204" charset="0"/>
                <a:ea typeface="Roboto Slab"/>
                <a:cs typeface="Roboto Slab"/>
                <a:sym typeface="Roboto Slab"/>
              </a:rPr>
              <a:t>Kỹ thuật test, quy trình test</a:t>
            </a:r>
            <a:endParaRPr sz="1300" b="1">
              <a:solidFill>
                <a:schemeClr val="tx1"/>
              </a:solidFill>
              <a:latin typeface="Work Sans" panose="020B0604020202020204" charset="0"/>
              <a:ea typeface="Roboto Slab"/>
              <a:cs typeface="Roboto Slab"/>
              <a:sym typeface="Roboto Slab"/>
            </a:endParaRPr>
          </a:p>
        </p:txBody>
      </p:sp>
      <p:sp>
        <p:nvSpPr>
          <p:cNvPr id="772" name="Google Shape;772;p74"/>
          <p:cNvSpPr/>
          <p:nvPr/>
        </p:nvSpPr>
        <p:spPr>
          <a:xfrm>
            <a:off x="7538750" y="2010438"/>
            <a:ext cx="297000" cy="297000"/>
          </a:xfrm>
          <a:custGeom>
            <a:avLst/>
            <a:gdLst/>
            <a:ahLst/>
            <a:cxnLst/>
            <a:rect l="l" t="t" r="r" b="b"/>
            <a:pathLst>
              <a:path w="120000" h="120000" extrusionOk="0">
                <a:moveTo>
                  <a:pt x="59710" y="75265"/>
                </a:moveTo>
                <a:lnTo>
                  <a:pt x="34396" y="49951"/>
                </a:lnTo>
                <a:cubicBezTo>
                  <a:pt x="33816" y="49371"/>
                  <a:pt x="33333" y="49082"/>
                  <a:pt x="32463" y="49082"/>
                </a:cubicBezTo>
                <a:cubicBezTo>
                  <a:pt x="30821" y="49082"/>
                  <a:pt x="29758" y="50144"/>
                  <a:pt x="29758" y="51787"/>
                </a:cubicBezTo>
                <a:cubicBezTo>
                  <a:pt x="29758" y="52657"/>
                  <a:pt x="30048" y="53140"/>
                  <a:pt x="30531" y="53719"/>
                </a:cubicBezTo>
                <a:lnTo>
                  <a:pt x="57874" y="80966"/>
                </a:lnTo>
                <a:cubicBezTo>
                  <a:pt x="58357" y="81545"/>
                  <a:pt x="58937" y="81835"/>
                  <a:pt x="59710" y="81835"/>
                </a:cubicBezTo>
                <a:cubicBezTo>
                  <a:pt x="60579" y="81835"/>
                  <a:pt x="61159" y="81545"/>
                  <a:pt x="61642" y="80966"/>
                </a:cubicBezTo>
                <a:lnTo>
                  <a:pt x="61642" y="80966"/>
                </a:lnTo>
                <a:lnTo>
                  <a:pt x="107246" y="33236"/>
                </a:lnTo>
                <a:lnTo>
                  <a:pt x="107246" y="33236"/>
                </a:lnTo>
                <a:lnTo>
                  <a:pt x="111014" y="29178"/>
                </a:lnTo>
                <a:lnTo>
                  <a:pt x="111014" y="29178"/>
                </a:lnTo>
                <a:lnTo>
                  <a:pt x="118937" y="20966"/>
                </a:lnTo>
                <a:lnTo>
                  <a:pt x="118937" y="20966"/>
                </a:lnTo>
                <a:cubicBezTo>
                  <a:pt x="119516" y="20483"/>
                  <a:pt x="119710" y="19903"/>
                  <a:pt x="119710" y="19130"/>
                </a:cubicBezTo>
                <a:cubicBezTo>
                  <a:pt x="119710" y="17487"/>
                  <a:pt x="118647" y="16328"/>
                  <a:pt x="117004" y="16328"/>
                </a:cubicBezTo>
                <a:cubicBezTo>
                  <a:pt x="116231" y="16328"/>
                  <a:pt x="115652" y="16618"/>
                  <a:pt x="115072" y="17198"/>
                </a:cubicBezTo>
                <a:lnTo>
                  <a:pt x="115072" y="17198"/>
                </a:lnTo>
                <a:lnTo>
                  <a:pt x="108019" y="24541"/>
                </a:lnTo>
                <a:lnTo>
                  <a:pt x="108019" y="24541"/>
                </a:lnTo>
                <a:lnTo>
                  <a:pt x="104154" y="28599"/>
                </a:lnTo>
                <a:lnTo>
                  <a:pt x="104154" y="28599"/>
                </a:lnTo>
                <a:lnTo>
                  <a:pt x="59710" y="75265"/>
                </a:lnTo>
                <a:close/>
                <a:moveTo>
                  <a:pt x="114879" y="37101"/>
                </a:moveTo>
                <a:cubicBezTo>
                  <a:pt x="113719" y="36038"/>
                  <a:pt x="112077" y="36038"/>
                  <a:pt x="111014" y="37101"/>
                </a:cubicBezTo>
                <a:cubicBezTo>
                  <a:pt x="110241" y="37874"/>
                  <a:pt x="110241" y="39033"/>
                  <a:pt x="110434" y="39806"/>
                </a:cubicBezTo>
                <a:lnTo>
                  <a:pt x="110434" y="39806"/>
                </a:lnTo>
                <a:cubicBezTo>
                  <a:pt x="112946" y="46086"/>
                  <a:pt x="114299" y="52946"/>
                  <a:pt x="114299" y="60000"/>
                </a:cubicBezTo>
                <a:cubicBezTo>
                  <a:pt x="114299" y="89951"/>
                  <a:pt x="89758" y="114492"/>
                  <a:pt x="59710" y="114492"/>
                </a:cubicBezTo>
                <a:cubicBezTo>
                  <a:pt x="29758" y="114492"/>
                  <a:pt x="5217" y="89951"/>
                  <a:pt x="5217" y="60000"/>
                </a:cubicBezTo>
                <a:cubicBezTo>
                  <a:pt x="5217" y="30048"/>
                  <a:pt x="29758" y="5507"/>
                  <a:pt x="59710" y="5507"/>
                </a:cubicBezTo>
                <a:cubicBezTo>
                  <a:pt x="75265" y="5507"/>
                  <a:pt x="89178" y="11980"/>
                  <a:pt x="99033" y="22125"/>
                </a:cubicBezTo>
                <a:lnTo>
                  <a:pt x="99033" y="22125"/>
                </a:lnTo>
                <a:cubicBezTo>
                  <a:pt x="100096" y="23188"/>
                  <a:pt x="101739" y="22898"/>
                  <a:pt x="102801" y="22125"/>
                </a:cubicBezTo>
                <a:cubicBezTo>
                  <a:pt x="103961" y="20966"/>
                  <a:pt x="103961" y="19323"/>
                  <a:pt x="102801" y="18260"/>
                </a:cubicBezTo>
                <a:lnTo>
                  <a:pt x="102608" y="17971"/>
                </a:lnTo>
                <a:cubicBezTo>
                  <a:pt x="91690" y="6859"/>
                  <a:pt x="76618" y="0"/>
                  <a:pt x="60000" y="0"/>
                </a:cubicBezTo>
                <a:cubicBezTo>
                  <a:pt x="26763" y="0"/>
                  <a:pt x="0" y="26763"/>
                  <a:pt x="0" y="60000"/>
                </a:cubicBezTo>
                <a:cubicBezTo>
                  <a:pt x="0" y="93236"/>
                  <a:pt x="26763" y="120000"/>
                  <a:pt x="60000" y="120000"/>
                </a:cubicBezTo>
                <a:cubicBezTo>
                  <a:pt x="93333" y="120000"/>
                  <a:pt x="120000" y="93236"/>
                  <a:pt x="120000" y="60000"/>
                </a:cubicBezTo>
                <a:cubicBezTo>
                  <a:pt x="120000" y="52367"/>
                  <a:pt x="118357" y="45024"/>
                  <a:pt x="115942" y="38164"/>
                </a:cubicBezTo>
                <a:cubicBezTo>
                  <a:pt x="115362" y="37681"/>
                  <a:pt x="115362" y="37391"/>
                  <a:pt x="114879" y="37101"/>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Work Sans" panose="020B0604020202020204" charset="0"/>
              <a:ea typeface="Calibri"/>
              <a:cs typeface="Calibri"/>
              <a:sym typeface="Calibri"/>
            </a:endParaRPr>
          </a:p>
        </p:txBody>
      </p:sp>
      <p:sp>
        <p:nvSpPr>
          <p:cNvPr id="773" name="Google Shape;773;p74"/>
          <p:cNvSpPr/>
          <p:nvPr/>
        </p:nvSpPr>
        <p:spPr>
          <a:xfrm>
            <a:off x="5573400" y="2038662"/>
            <a:ext cx="297000" cy="240600"/>
          </a:xfrm>
          <a:custGeom>
            <a:avLst/>
            <a:gdLst/>
            <a:ahLst/>
            <a:cxnLst/>
            <a:rect l="l" t="t" r="r" b="b"/>
            <a:pathLst>
              <a:path w="120000" h="120000" extrusionOk="0">
                <a:moveTo>
                  <a:pt x="19033" y="73346"/>
                </a:moveTo>
                <a:lnTo>
                  <a:pt x="2705" y="73346"/>
                </a:lnTo>
                <a:cubicBezTo>
                  <a:pt x="1062" y="73346"/>
                  <a:pt x="0" y="74645"/>
                  <a:pt x="0" y="76653"/>
                </a:cubicBezTo>
                <a:lnTo>
                  <a:pt x="0" y="116574"/>
                </a:lnTo>
                <a:cubicBezTo>
                  <a:pt x="0" y="118582"/>
                  <a:pt x="1062" y="120000"/>
                  <a:pt x="2705" y="120000"/>
                </a:cubicBezTo>
                <a:lnTo>
                  <a:pt x="19033" y="120000"/>
                </a:lnTo>
                <a:cubicBezTo>
                  <a:pt x="20676" y="120000"/>
                  <a:pt x="21835" y="118582"/>
                  <a:pt x="21835" y="116574"/>
                </a:cubicBezTo>
                <a:lnTo>
                  <a:pt x="21835" y="76653"/>
                </a:lnTo>
                <a:cubicBezTo>
                  <a:pt x="21835" y="74645"/>
                  <a:pt x="20676" y="73346"/>
                  <a:pt x="19033" y="73346"/>
                </a:cubicBezTo>
                <a:close/>
                <a:moveTo>
                  <a:pt x="16328" y="113267"/>
                </a:moveTo>
                <a:lnTo>
                  <a:pt x="5410" y="113267"/>
                </a:lnTo>
                <a:lnTo>
                  <a:pt x="5410" y="79960"/>
                </a:lnTo>
                <a:lnTo>
                  <a:pt x="16328" y="79960"/>
                </a:lnTo>
                <a:lnTo>
                  <a:pt x="16328" y="113267"/>
                </a:lnTo>
                <a:close/>
                <a:moveTo>
                  <a:pt x="84541" y="53267"/>
                </a:moveTo>
                <a:lnTo>
                  <a:pt x="68115" y="53267"/>
                </a:lnTo>
                <a:cubicBezTo>
                  <a:pt x="66570" y="53267"/>
                  <a:pt x="65410" y="54685"/>
                  <a:pt x="65410" y="56574"/>
                </a:cubicBezTo>
                <a:lnTo>
                  <a:pt x="65410" y="116574"/>
                </a:lnTo>
                <a:cubicBezTo>
                  <a:pt x="65410" y="118582"/>
                  <a:pt x="66570" y="120000"/>
                  <a:pt x="68115" y="120000"/>
                </a:cubicBezTo>
                <a:lnTo>
                  <a:pt x="84541" y="120000"/>
                </a:lnTo>
                <a:cubicBezTo>
                  <a:pt x="86183" y="120000"/>
                  <a:pt x="87246" y="118582"/>
                  <a:pt x="87246" y="116574"/>
                </a:cubicBezTo>
                <a:lnTo>
                  <a:pt x="87246" y="56574"/>
                </a:lnTo>
                <a:cubicBezTo>
                  <a:pt x="87246" y="54685"/>
                  <a:pt x="86183" y="53267"/>
                  <a:pt x="84541" y="53267"/>
                </a:cubicBezTo>
                <a:close/>
                <a:moveTo>
                  <a:pt x="81835" y="113267"/>
                </a:moveTo>
                <a:lnTo>
                  <a:pt x="70917" y="113267"/>
                </a:lnTo>
                <a:lnTo>
                  <a:pt x="70917" y="60000"/>
                </a:lnTo>
                <a:lnTo>
                  <a:pt x="81835" y="60000"/>
                </a:lnTo>
                <a:lnTo>
                  <a:pt x="81835" y="113267"/>
                </a:lnTo>
                <a:close/>
                <a:moveTo>
                  <a:pt x="51787" y="13346"/>
                </a:moveTo>
                <a:lnTo>
                  <a:pt x="35458" y="13346"/>
                </a:lnTo>
                <a:cubicBezTo>
                  <a:pt x="33816" y="13346"/>
                  <a:pt x="32753" y="14645"/>
                  <a:pt x="32753" y="16653"/>
                </a:cubicBezTo>
                <a:lnTo>
                  <a:pt x="32753" y="116574"/>
                </a:lnTo>
                <a:cubicBezTo>
                  <a:pt x="32753" y="118582"/>
                  <a:pt x="33816" y="120000"/>
                  <a:pt x="35458" y="120000"/>
                </a:cubicBezTo>
                <a:lnTo>
                  <a:pt x="51787" y="120000"/>
                </a:lnTo>
                <a:cubicBezTo>
                  <a:pt x="53429" y="120000"/>
                  <a:pt x="54492" y="118582"/>
                  <a:pt x="54492" y="116574"/>
                </a:cubicBezTo>
                <a:lnTo>
                  <a:pt x="54492" y="16653"/>
                </a:lnTo>
                <a:cubicBezTo>
                  <a:pt x="54492" y="14645"/>
                  <a:pt x="53429" y="13346"/>
                  <a:pt x="51787" y="13346"/>
                </a:cubicBezTo>
                <a:close/>
                <a:moveTo>
                  <a:pt x="49082" y="113267"/>
                </a:moveTo>
                <a:lnTo>
                  <a:pt x="38164" y="113267"/>
                </a:lnTo>
                <a:lnTo>
                  <a:pt x="38164" y="19960"/>
                </a:lnTo>
                <a:lnTo>
                  <a:pt x="49082" y="19960"/>
                </a:lnTo>
                <a:lnTo>
                  <a:pt x="49082" y="113267"/>
                </a:lnTo>
                <a:close/>
                <a:moveTo>
                  <a:pt x="117198" y="0"/>
                </a:moveTo>
                <a:lnTo>
                  <a:pt x="100869" y="0"/>
                </a:lnTo>
                <a:cubicBezTo>
                  <a:pt x="99227" y="0"/>
                  <a:pt x="98164" y="1299"/>
                  <a:pt x="98164" y="3307"/>
                </a:cubicBezTo>
                <a:lnTo>
                  <a:pt x="98164" y="116574"/>
                </a:lnTo>
                <a:cubicBezTo>
                  <a:pt x="98164" y="118582"/>
                  <a:pt x="99227" y="120000"/>
                  <a:pt x="100869" y="120000"/>
                </a:cubicBezTo>
                <a:lnTo>
                  <a:pt x="117198" y="120000"/>
                </a:lnTo>
                <a:cubicBezTo>
                  <a:pt x="118840" y="120000"/>
                  <a:pt x="120000" y="118582"/>
                  <a:pt x="120000" y="116574"/>
                </a:cubicBezTo>
                <a:lnTo>
                  <a:pt x="120000" y="3307"/>
                </a:lnTo>
                <a:cubicBezTo>
                  <a:pt x="120000" y="1299"/>
                  <a:pt x="118840" y="0"/>
                  <a:pt x="117198" y="0"/>
                </a:cubicBezTo>
                <a:close/>
                <a:moveTo>
                  <a:pt x="114492" y="113267"/>
                </a:moveTo>
                <a:lnTo>
                  <a:pt x="103574" y="113267"/>
                </a:lnTo>
                <a:lnTo>
                  <a:pt x="103574" y="6614"/>
                </a:lnTo>
                <a:lnTo>
                  <a:pt x="114492" y="6614"/>
                </a:lnTo>
                <a:lnTo>
                  <a:pt x="114492" y="113267"/>
                </a:lnTo>
                <a:close/>
              </a:path>
            </a:pathLst>
          </a:custGeom>
          <a:solidFill>
            <a:srgbClr val="FFFFFF"/>
          </a:solidFill>
          <a:ln>
            <a:noFill/>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rgbClr val="000000"/>
              </a:solidFill>
              <a:latin typeface="Work Sans" panose="020B0604020202020204" charset="0"/>
              <a:ea typeface="Calibri"/>
              <a:cs typeface="Calibri"/>
              <a:sym typeface="Calibri"/>
            </a:endParaRPr>
          </a:p>
        </p:txBody>
      </p:sp>
      <p:sp>
        <p:nvSpPr>
          <p:cNvPr id="774" name="Google Shape;774;p74"/>
          <p:cNvSpPr/>
          <p:nvPr/>
        </p:nvSpPr>
        <p:spPr>
          <a:xfrm>
            <a:off x="1255475" y="2010446"/>
            <a:ext cx="297000" cy="297000"/>
          </a:xfrm>
          <a:custGeom>
            <a:avLst/>
            <a:gdLst/>
            <a:ahLst/>
            <a:cxnLst/>
            <a:rect l="l" t="t" r="r" b="b"/>
            <a:pathLst>
              <a:path w="120000" h="120000" extrusionOk="0">
                <a:moveTo>
                  <a:pt x="119227" y="115362"/>
                </a:moveTo>
                <a:lnTo>
                  <a:pt x="90241" y="86473"/>
                </a:lnTo>
                <a:cubicBezTo>
                  <a:pt x="98454" y="77198"/>
                  <a:pt x="103671" y="65217"/>
                  <a:pt x="103671" y="51787"/>
                </a:cubicBezTo>
                <a:cubicBezTo>
                  <a:pt x="103671" y="23188"/>
                  <a:pt x="80483" y="0"/>
                  <a:pt x="51787" y="0"/>
                </a:cubicBezTo>
                <a:cubicBezTo>
                  <a:pt x="23188" y="0"/>
                  <a:pt x="0" y="23188"/>
                  <a:pt x="0" y="51787"/>
                </a:cubicBezTo>
                <a:cubicBezTo>
                  <a:pt x="0" y="80483"/>
                  <a:pt x="23188" y="103671"/>
                  <a:pt x="51787" y="103671"/>
                </a:cubicBezTo>
                <a:cubicBezTo>
                  <a:pt x="65217" y="103671"/>
                  <a:pt x="77198" y="98454"/>
                  <a:pt x="86473" y="90241"/>
                </a:cubicBezTo>
                <a:lnTo>
                  <a:pt x="115362" y="119130"/>
                </a:lnTo>
                <a:cubicBezTo>
                  <a:pt x="115942" y="119710"/>
                  <a:pt x="116425" y="120000"/>
                  <a:pt x="117294" y="120000"/>
                </a:cubicBezTo>
                <a:cubicBezTo>
                  <a:pt x="118937" y="120000"/>
                  <a:pt x="120000" y="118937"/>
                  <a:pt x="120000" y="117294"/>
                </a:cubicBezTo>
                <a:cubicBezTo>
                  <a:pt x="120000" y="116425"/>
                  <a:pt x="119710" y="115942"/>
                  <a:pt x="119227" y="115362"/>
                </a:cubicBezTo>
                <a:close/>
                <a:moveTo>
                  <a:pt x="51787" y="98164"/>
                </a:moveTo>
                <a:cubicBezTo>
                  <a:pt x="26183" y="98164"/>
                  <a:pt x="5507" y="77487"/>
                  <a:pt x="5507" y="51787"/>
                </a:cubicBezTo>
                <a:cubicBezTo>
                  <a:pt x="5507" y="26183"/>
                  <a:pt x="26183" y="5507"/>
                  <a:pt x="51787" y="5507"/>
                </a:cubicBezTo>
                <a:cubicBezTo>
                  <a:pt x="77487" y="5507"/>
                  <a:pt x="98164" y="26183"/>
                  <a:pt x="98164" y="51787"/>
                </a:cubicBezTo>
                <a:cubicBezTo>
                  <a:pt x="98164" y="77487"/>
                  <a:pt x="77487" y="98164"/>
                  <a:pt x="51787" y="98164"/>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Work Sans" panose="020B0604020202020204" charset="0"/>
              <a:ea typeface="Calibri"/>
              <a:cs typeface="Calibri"/>
              <a:sym typeface="Calibri"/>
            </a:endParaRPr>
          </a:p>
        </p:txBody>
      </p:sp>
      <p:sp>
        <p:nvSpPr>
          <p:cNvPr id="775" name="Google Shape;775;p74"/>
          <p:cNvSpPr/>
          <p:nvPr/>
        </p:nvSpPr>
        <p:spPr>
          <a:xfrm>
            <a:off x="3634825" y="2010446"/>
            <a:ext cx="272700" cy="297000"/>
          </a:xfrm>
          <a:custGeom>
            <a:avLst/>
            <a:gdLst/>
            <a:ahLst/>
            <a:cxnLst/>
            <a:rect l="l" t="t" r="r" b="b"/>
            <a:pathLst>
              <a:path w="120000" h="120000" extrusionOk="0">
                <a:moveTo>
                  <a:pt x="59946" y="0"/>
                </a:moveTo>
                <a:cubicBezTo>
                  <a:pt x="26997" y="0"/>
                  <a:pt x="0" y="7342"/>
                  <a:pt x="0" y="16328"/>
                </a:cubicBezTo>
                <a:cubicBezTo>
                  <a:pt x="0" y="49082"/>
                  <a:pt x="47936" y="54589"/>
                  <a:pt x="47936" y="81835"/>
                </a:cubicBezTo>
                <a:lnTo>
                  <a:pt x="47936" y="84541"/>
                </a:lnTo>
                <a:lnTo>
                  <a:pt x="47936" y="84541"/>
                </a:lnTo>
                <a:lnTo>
                  <a:pt x="47936" y="84541"/>
                </a:lnTo>
                <a:lnTo>
                  <a:pt x="47936" y="95169"/>
                </a:lnTo>
                <a:lnTo>
                  <a:pt x="47936" y="95458"/>
                </a:lnTo>
                <a:lnTo>
                  <a:pt x="47936" y="95748"/>
                </a:lnTo>
                <a:cubicBezTo>
                  <a:pt x="48255" y="116135"/>
                  <a:pt x="49743" y="120000"/>
                  <a:pt x="59946" y="120000"/>
                </a:cubicBezTo>
                <a:cubicBezTo>
                  <a:pt x="71957" y="120000"/>
                  <a:pt x="71957" y="114492"/>
                  <a:pt x="71957" y="81835"/>
                </a:cubicBezTo>
                <a:cubicBezTo>
                  <a:pt x="71957" y="54589"/>
                  <a:pt x="120000" y="49082"/>
                  <a:pt x="120000" y="16328"/>
                </a:cubicBezTo>
                <a:cubicBezTo>
                  <a:pt x="120000" y="7342"/>
                  <a:pt x="93002" y="0"/>
                  <a:pt x="59946" y="0"/>
                </a:cubicBezTo>
                <a:close/>
                <a:moveTo>
                  <a:pt x="90558" y="48019"/>
                </a:moveTo>
                <a:cubicBezTo>
                  <a:pt x="78547" y="57004"/>
                  <a:pt x="66005" y="65990"/>
                  <a:pt x="66005" y="81835"/>
                </a:cubicBezTo>
                <a:cubicBezTo>
                  <a:pt x="66005" y="97584"/>
                  <a:pt x="66005" y="107149"/>
                  <a:pt x="64729" y="111787"/>
                </a:cubicBezTo>
                <a:cubicBezTo>
                  <a:pt x="64198" y="114299"/>
                  <a:pt x="64198" y="114492"/>
                  <a:pt x="59946" y="114492"/>
                </a:cubicBezTo>
                <a:cubicBezTo>
                  <a:pt x="55801" y="114492"/>
                  <a:pt x="56014" y="114299"/>
                  <a:pt x="55163" y="111787"/>
                </a:cubicBezTo>
                <a:cubicBezTo>
                  <a:pt x="54207" y="109082"/>
                  <a:pt x="53994" y="104444"/>
                  <a:pt x="53994" y="98164"/>
                </a:cubicBezTo>
                <a:lnTo>
                  <a:pt x="56970" y="98164"/>
                </a:lnTo>
                <a:cubicBezTo>
                  <a:pt x="58777" y="98164"/>
                  <a:pt x="59946" y="97101"/>
                  <a:pt x="59946" y="95458"/>
                </a:cubicBezTo>
                <a:cubicBezTo>
                  <a:pt x="59946" y="93816"/>
                  <a:pt x="58777" y="92753"/>
                  <a:pt x="56970" y="92753"/>
                </a:cubicBezTo>
                <a:lnTo>
                  <a:pt x="53994" y="92753"/>
                </a:lnTo>
                <a:lnTo>
                  <a:pt x="53994" y="87246"/>
                </a:lnTo>
                <a:lnTo>
                  <a:pt x="56970" y="87246"/>
                </a:lnTo>
                <a:cubicBezTo>
                  <a:pt x="58777" y="87246"/>
                  <a:pt x="59946" y="86183"/>
                  <a:pt x="59946" y="84541"/>
                </a:cubicBezTo>
                <a:cubicBezTo>
                  <a:pt x="59946" y="82898"/>
                  <a:pt x="58777" y="81835"/>
                  <a:pt x="56970" y="81835"/>
                </a:cubicBezTo>
                <a:lnTo>
                  <a:pt x="53994" y="81835"/>
                </a:lnTo>
                <a:cubicBezTo>
                  <a:pt x="53994" y="66280"/>
                  <a:pt x="41346" y="57004"/>
                  <a:pt x="29335" y="48019"/>
                </a:cubicBezTo>
                <a:cubicBezTo>
                  <a:pt x="19769" y="40869"/>
                  <a:pt x="10416" y="34106"/>
                  <a:pt x="7121" y="23961"/>
                </a:cubicBezTo>
                <a:cubicBezTo>
                  <a:pt x="17325" y="29178"/>
                  <a:pt x="37201" y="32753"/>
                  <a:pt x="59946" y="32753"/>
                </a:cubicBezTo>
                <a:cubicBezTo>
                  <a:pt x="82798" y="32753"/>
                  <a:pt x="102568" y="29178"/>
                  <a:pt x="112772" y="24251"/>
                </a:cubicBezTo>
                <a:cubicBezTo>
                  <a:pt x="109477" y="34106"/>
                  <a:pt x="100124" y="40869"/>
                  <a:pt x="90558" y="48019"/>
                </a:cubicBezTo>
                <a:close/>
                <a:moveTo>
                  <a:pt x="59946" y="27246"/>
                </a:moveTo>
                <a:cubicBezTo>
                  <a:pt x="30292" y="27246"/>
                  <a:pt x="5952" y="22415"/>
                  <a:pt x="5952" y="16328"/>
                </a:cubicBezTo>
                <a:cubicBezTo>
                  <a:pt x="5952" y="10338"/>
                  <a:pt x="30292" y="5507"/>
                  <a:pt x="59946" y="5507"/>
                </a:cubicBezTo>
                <a:cubicBezTo>
                  <a:pt x="89707" y="5507"/>
                  <a:pt x="113941" y="10338"/>
                  <a:pt x="113941" y="16328"/>
                </a:cubicBezTo>
                <a:cubicBezTo>
                  <a:pt x="113941" y="22415"/>
                  <a:pt x="89707" y="27246"/>
                  <a:pt x="59946" y="27246"/>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Work Sans" panose="020B0604020202020204" charset="0"/>
              <a:ea typeface="Calibri"/>
              <a:cs typeface="Calibri"/>
              <a:sym typeface="Calibri"/>
            </a:endParaRPr>
          </a:p>
        </p:txBody>
      </p:sp>
      <p:sp>
        <p:nvSpPr>
          <p:cNvPr id="776" name="Google Shape;776;p7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latin typeface="Work Sans" panose="020B0604020202020204" charset="0"/>
              </a:rPr>
              <a:t>41</a:t>
            </a:fld>
            <a:endParaRPr>
              <a:latin typeface="Work Sans" panose="020B0604020202020204" charset="0"/>
            </a:endParaRPr>
          </a:p>
        </p:txBody>
      </p:sp>
      <p:sp>
        <p:nvSpPr>
          <p:cNvPr id="777" name="Google Shape;777;p74"/>
          <p:cNvSpPr txBox="1">
            <a:spLocks noGrp="1"/>
          </p:cNvSpPr>
          <p:nvPr>
            <p:ph type="title"/>
          </p:nvPr>
        </p:nvSpPr>
        <p:spPr>
          <a:xfrm>
            <a:off x="437650" y="579250"/>
            <a:ext cx="4124100" cy="66475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z="2800" b="0">
                <a:ln w="0"/>
                <a:solidFill>
                  <a:schemeClr val="tx1"/>
                </a:solidFill>
                <a:effectLst>
                  <a:outerShdw blurRad="38100" dist="19050" dir="2700000" algn="tl" rotWithShape="0">
                    <a:schemeClr val="dk1">
                      <a:alpha val="40000"/>
                    </a:schemeClr>
                  </a:outerShdw>
                </a:effectLst>
                <a:latin typeface="Work Sans" panose="020B0604020202020204" charset="0"/>
                <a:sym typeface="Roboto Slab"/>
              </a:rPr>
              <a:t>TỔNG KẾT</a:t>
            </a:r>
            <a:endParaRPr lang="en-US" sz="4400" b="0">
              <a:ln w="0"/>
              <a:solidFill>
                <a:schemeClr val="tx1"/>
              </a:solidFill>
              <a:effectLst>
                <a:outerShdw blurRad="38100" dist="19050" dir="2700000" algn="tl" rotWithShape="0">
                  <a:schemeClr val="dk1">
                    <a:alpha val="40000"/>
                  </a:schemeClr>
                </a:outerShdw>
              </a:effectLst>
              <a:latin typeface="Work Sans" panose="020B0604020202020204" charset="0"/>
              <a:sym typeface="Roboto Slab"/>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35"/>
          <p:cNvSpPr txBox="1">
            <a:spLocks noGrp="1"/>
          </p:cNvSpPr>
          <p:nvPr>
            <p:ph type="ctrTitle" idx="4294967295"/>
          </p:nvPr>
        </p:nvSpPr>
        <p:spPr>
          <a:xfrm>
            <a:off x="685799" y="1104971"/>
            <a:ext cx="5013251" cy="2905402"/>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sz="5400"/>
              <a:t>Cảm ơn thầy cô và các bạn đã lắng nghe</a:t>
            </a:r>
            <a:endParaRPr sz="5400"/>
          </a:p>
        </p:txBody>
      </p:sp>
      <p:sp>
        <p:nvSpPr>
          <p:cNvPr id="320" name="Google Shape;320;p35"/>
          <p:cNvSpPr/>
          <p:nvPr/>
        </p:nvSpPr>
        <p:spPr>
          <a:xfrm>
            <a:off x="6543431" y="805362"/>
            <a:ext cx="1752310" cy="1752310"/>
          </a:xfrm>
          <a:custGeom>
            <a:avLst/>
            <a:gdLst/>
            <a:ahLst/>
            <a:cxnLst/>
            <a:rect l="l" t="t" r="r" b="b"/>
            <a:pathLst>
              <a:path w="15290" h="15290" extrusionOk="0">
                <a:moveTo>
                  <a:pt x="4519" y="6815"/>
                </a:moveTo>
                <a:lnTo>
                  <a:pt x="4690" y="6839"/>
                </a:lnTo>
                <a:lnTo>
                  <a:pt x="4861" y="6888"/>
                </a:lnTo>
                <a:lnTo>
                  <a:pt x="5007" y="6986"/>
                </a:lnTo>
                <a:lnTo>
                  <a:pt x="5154" y="7084"/>
                </a:lnTo>
                <a:lnTo>
                  <a:pt x="5251" y="7230"/>
                </a:lnTo>
                <a:lnTo>
                  <a:pt x="5325" y="7401"/>
                </a:lnTo>
                <a:lnTo>
                  <a:pt x="5374" y="7572"/>
                </a:lnTo>
                <a:lnTo>
                  <a:pt x="5398" y="7767"/>
                </a:lnTo>
                <a:lnTo>
                  <a:pt x="5374" y="7963"/>
                </a:lnTo>
                <a:lnTo>
                  <a:pt x="5325" y="8134"/>
                </a:lnTo>
                <a:lnTo>
                  <a:pt x="5251" y="8305"/>
                </a:lnTo>
                <a:lnTo>
                  <a:pt x="5154" y="8451"/>
                </a:lnTo>
                <a:lnTo>
                  <a:pt x="5007" y="8549"/>
                </a:lnTo>
                <a:lnTo>
                  <a:pt x="4861" y="8647"/>
                </a:lnTo>
                <a:lnTo>
                  <a:pt x="4690" y="8696"/>
                </a:lnTo>
                <a:lnTo>
                  <a:pt x="4519" y="8720"/>
                </a:lnTo>
                <a:lnTo>
                  <a:pt x="4348" y="8696"/>
                </a:lnTo>
                <a:lnTo>
                  <a:pt x="4177" y="8647"/>
                </a:lnTo>
                <a:lnTo>
                  <a:pt x="4030" y="8549"/>
                </a:lnTo>
                <a:lnTo>
                  <a:pt x="3884" y="8451"/>
                </a:lnTo>
                <a:lnTo>
                  <a:pt x="3786" y="8305"/>
                </a:lnTo>
                <a:lnTo>
                  <a:pt x="3713" y="8134"/>
                </a:lnTo>
                <a:lnTo>
                  <a:pt x="3664" y="7963"/>
                </a:lnTo>
                <a:lnTo>
                  <a:pt x="3640" y="7767"/>
                </a:lnTo>
                <a:lnTo>
                  <a:pt x="3664" y="7572"/>
                </a:lnTo>
                <a:lnTo>
                  <a:pt x="3713" y="7401"/>
                </a:lnTo>
                <a:lnTo>
                  <a:pt x="3786" y="7230"/>
                </a:lnTo>
                <a:lnTo>
                  <a:pt x="3884" y="7084"/>
                </a:lnTo>
                <a:lnTo>
                  <a:pt x="4030" y="6986"/>
                </a:lnTo>
                <a:lnTo>
                  <a:pt x="4177" y="6888"/>
                </a:lnTo>
                <a:lnTo>
                  <a:pt x="4348" y="6839"/>
                </a:lnTo>
                <a:lnTo>
                  <a:pt x="4519" y="6815"/>
                </a:lnTo>
                <a:close/>
                <a:moveTo>
                  <a:pt x="10771" y="6815"/>
                </a:moveTo>
                <a:lnTo>
                  <a:pt x="10942" y="6839"/>
                </a:lnTo>
                <a:lnTo>
                  <a:pt x="11113" y="6888"/>
                </a:lnTo>
                <a:lnTo>
                  <a:pt x="11260" y="6986"/>
                </a:lnTo>
                <a:lnTo>
                  <a:pt x="11406" y="7084"/>
                </a:lnTo>
                <a:lnTo>
                  <a:pt x="11504" y="7230"/>
                </a:lnTo>
                <a:lnTo>
                  <a:pt x="11577" y="7401"/>
                </a:lnTo>
                <a:lnTo>
                  <a:pt x="11626" y="7572"/>
                </a:lnTo>
                <a:lnTo>
                  <a:pt x="11650" y="7767"/>
                </a:lnTo>
                <a:lnTo>
                  <a:pt x="11626" y="7963"/>
                </a:lnTo>
                <a:lnTo>
                  <a:pt x="11577" y="8134"/>
                </a:lnTo>
                <a:lnTo>
                  <a:pt x="11504" y="8305"/>
                </a:lnTo>
                <a:lnTo>
                  <a:pt x="11406" y="8451"/>
                </a:lnTo>
                <a:lnTo>
                  <a:pt x="11260" y="8549"/>
                </a:lnTo>
                <a:lnTo>
                  <a:pt x="11113" y="8647"/>
                </a:lnTo>
                <a:lnTo>
                  <a:pt x="10942" y="8696"/>
                </a:lnTo>
                <a:lnTo>
                  <a:pt x="10771" y="8720"/>
                </a:lnTo>
                <a:lnTo>
                  <a:pt x="10600" y="8696"/>
                </a:lnTo>
                <a:lnTo>
                  <a:pt x="10429" y="8647"/>
                </a:lnTo>
                <a:lnTo>
                  <a:pt x="10283" y="8549"/>
                </a:lnTo>
                <a:lnTo>
                  <a:pt x="10136" y="8451"/>
                </a:lnTo>
                <a:lnTo>
                  <a:pt x="10038" y="8305"/>
                </a:lnTo>
                <a:lnTo>
                  <a:pt x="9965" y="8134"/>
                </a:lnTo>
                <a:lnTo>
                  <a:pt x="9916" y="7963"/>
                </a:lnTo>
                <a:lnTo>
                  <a:pt x="9892" y="7767"/>
                </a:lnTo>
                <a:lnTo>
                  <a:pt x="9916" y="7572"/>
                </a:lnTo>
                <a:lnTo>
                  <a:pt x="9965" y="7401"/>
                </a:lnTo>
                <a:lnTo>
                  <a:pt x="10038" y="7230"/>
                </a:lnTo>
                <a:lnTo>
                  <a:pt x="10136" y="7084"/>
                </a:lnTo>
                <a:lnTo>
                  <a:pt x="10283" y="6986"/>
                </a:lnTo>
                <a:lnTo>
                  <a:pt x="10429" y="6888"/>
                </a:lnTo>
                <a:lnTo>
                  <a:pt x="10600" y="6839"/>
                </a:lnTo>
                <a:lnTo>
                  <a:pt x="10771" y="6815"/>
                </a:lnTo>
                <a:close/>
                <a:moveTo>
                  <a:pt x="11308" y="10210"/>
                </a:moveTo>
                <a:lnTo>
                  <a:pt x="11406" y="10234"/>
                </a:lnTo>
                <a:lnTo>
                  <a:pt x="11479" y="10259"/>
                </a:lnTo>
                <a:lnTo>
                  <a:pt x="11577" y="10307"/>
                </a:lnTo>
                <a:lnTo>
                  <a:pt x="11650" y="10356"/>
                </a:lnTo>
                <a:lnTo>
                  <a:pt x="11699" y="10430"/>
                </a:lnTo>
                <a:lnTo>
                  <a:pt x="11748" y="10527"/>
                </a:lnTo>
                <a:lnTo>
                  <a:pt x="11772" y="10625"/>
                </a:lnTo>
                <a:lnTo>
                  <a:pt x="11797" y="10698"/>
                </a:lnTo>
                <a:lnTo>
                  <a:pt x="11772" y="10796"/>
                </a:lnTo>
                <a:lnTo>
                  <a:pt x="11748" y="10894"/>
                </a:lnTo>
                <a:lnTo>
                  <a:pt x="11699" y="10967"/>
                </a:lnTo>
                <a:lnTo>
                  <a:pt x="11650" y="11065"/>
                </a:lnTo>
                <a:lnTo>
                  <a:pt x="11235" y="11431"/>
                </a:lnTo>
                <a:lnTo>
                  <a:pt x="10795" y="11773"/>
                </a:lnTo>
                <a:lnTo>
                  <a:pt x="10307" y="12041"/>
                </a:lnTo>
                <a:lnTo>
                  <a:pt x="9819" y="12286"/>
                </a:lnTo>
                <a:lnTo>
                  <a:pt x="9281" y="12457"/>
                </a:lnTo>
                <a:lnTo>
                  <a:pt x="8768" y="12603"/>
                </a:lnTo>
                <a:lnTo>
                  <a:pt x="8207" y="12676"/>
                </a:lnTo>
                <a:lnTo>
                  <a:pt x="7645" y="12701"/>
                </a:lnTo>
                <a:lnTo>
                  <a:pt x="7083" y="12676"/>
                </a:lnTo>
                <a:lnTo>
                  <a:pt x="6521" y="12603"/>
                </a:lnTo>
                <a:lnTo>
                  <a:pt x="6009" y="12457"/>
                </a:lnTo>
                <a:lnTo>
                  <a:pt x="5471" y="12286"/>
                </a:lnTo>
                <a:lnTo>
                  <a:pt x="4983" y="12041"/>
                </a:lnTo>
                <a:lnTo>
                  <a:pt x="4494" y="11773"/>
                </a:lnTo>
                <a:lnTo>
                  <a:pt x="4055" y="11431"/>
                </a:lnTo>
                <a:lnTo>
                  <a:pt x="3640" y="11065"/>
                </a:lnTo>
                <a:lnTo>
                  <a:pt x="3591" y="10967"/>
                </a:lnTo>
                <a:lnTo>
                  <a:pt x="3542" y="10894"/>
                </a:lnTo>
                <a:lnTo>
                  <a:pt x="3517" y="10796"/>
                </a:lnTo>
                <a:lnTo>
                  <a:pt x="3493" y="10698"/>
                </a:lnTo>
                <a:lnTo>
                  <a:pt x="3517" y="10625"/>
                </a:lnTo>
                <a:lnTo>
                  <a:pt x="3542" y="10527"/>
                </a:lnTo>
                <a:lnTo>
                  <a:pt x="3591" y="10430"/>
                </a:lnTo>
                <a:lnTo>
                  <a:pt x="3640" y="10356"/>
                </a:lnTo>
                <a:lnTo>
                  <a:pt x="3713" y="10307"/>
                </a:lnTo>
                <a:lnTo>
                  <a:pt x="3811" y="10259"/>
                </a:lnTo>
                <a:lnTo>
                  <a:pt x="3884" y="10234"/>
                </a:lnTo>
                <a:lnTo>
                  <a:pt x="3981" y="10210"/>
                </a:lnTo>
                <a:lnTo>
                  <a:pt x="4079" y="10234"/>
                </a:lnTo>
                <a:lnTo>
                  <a:pt x="4177" y="10259"/>
                </a:lnTo>
                <a:lnTo>
                  <a:pt x="4250" y="10307"/>
                </a:lnTo>
                <a:lnTo>
                  <a:pt x="4323" y="10356"/>
                </a:lnTo>
                <a:lnTo>
                  <a:pt x="4690" y="10674"/>
                </a:lnTo>
                <a:lnTo>
                  <a:pt x="5056" y="10942"/>
                </a:lnTo>
                <a:lnTo>
                  <a:pt x="5447" y="11187"/>
                </a:lnTo>
                <a:lnTo>
                  <a:pt x="5862" y="11382"/>
                </a:lnTo>
                <a:lnTo>
                  <a:pt x="6277" y="11529"/>
                </a:lnTo>
                <a:lnTo>
                  <a:pt x="6717" y="11651"/>
                </a:lnTo>
                <a:lnTo>
                  <a:pt x="7181" y="11700"/>
                </a:lnTo>
                <a:lnTo>
                  <a:pt x="7645" y="11724"/>
                </a:lnTo>
                <a:lnTo>
                  <a:pt x="8109" y="11700"/>
                </a:lnTo>
                <a:lnTo>
                  <a:pt x="8573" y="11651"/>
                </a:lnTo>
                <a:lnTo>
                  <a:pt x="9013" y="11529"/>
                </a:lnTo>
                <a:lnTo>
                  <a:pt x="9428" y="11382"/>
                </a:lnTo>
                <a:lnTo>
                  <a:pt x="9843" y="11187"/>
                </a:lnTo>
                <a:lnTo>
                  <a:pt x="10234" y="10942"/>
                </a:lnTo>
                <a:lnTo>
                  <a:pt x="10600" y="10674"/>
                </a:lnTo>
                <a:lnTo>
                  <a:pt x="10966" y="10356"/>
                </a:lnTo>
                <a:lnTo>
                  <a:pt x="11040" y="10307"/>
                </a:lnTo>
                <a:lnTo>
                  <a:pt x="11113" y="10259"/>
                </a:lnTo>
                <a:lnTo>
                  <a:pt x="11211" y="10234"/>
                </a:lnTo>
                <a:lnTo>
                  <a:pt x="11308" y="10210"/>
                </a:lnTo>
                <a:close/>
                <a:moveTo>
                  <a:pt x="7254" y="1"/>
                </a:moveTo>
                <a:lnTo>
                  <a:pt x="6863" y="50"/>
                </a:lnTo>
                <a:lnTo>
                  <a:pt x="6473" y="99"/>
                </a:lnTo>
                <a:lnTo>
                  <a:pt x="6106" y="147"/>
                </a:lnTo>
                <a:lnTo>
                  <a:pt x="5740" y="245"/>
                </a:lnTo>
                <a:lnTo>
                  <a:pt x="5374" y="343"/>
                </a:lnTo>
                <a:lnTo>
                  <a:pt x="5007" y="465"/>
                </a:lnTo>
                <a:lnTo>
                  <a:pt x="4665" y="611"/>
                </a:lnTo>
                <a:lnTo>
                  <a:pt x="4323" y="758"/>
                </a:lnTo>
                <a:lnTo>
                  <a:pt x="4006" y="929"/>
                </a:lnTo>
                <a:lnTo>
                  <a:pt x="3688" y="1100"/>
                </a:lnTo>
                <a:lnTo>
                  <a:pt x="3371" y="1295"/>
                </a:lnTo>
                <a:lnTo>
                  <a:pt x="3078" y="1515"/>
                </a:lnTo>
                <a:lnTo>
                  <a:pt x="2785" y="1735"/>
                </a:lnTo>
                <a:lnTo>
                  <a:pt x="2516" y="1979"/>
                </a:lnTo>
                <a:lnTo>
                  <a:pt x="2247" y="2248"/>
                </a:lnTo>
                <a:lnTo>
                  <a:pt x="1979" y="2516"/>
                </a:lnTo>
                <a:lnTo>
                  <a:pt x="1735" y="2785"/>
                </a:lnTo>
                <a:lnTo>
                  <a:pt x="1515" y="3078"/>
                </a:lnTo>
                <a:lnTo>
                  <a:pt x="1295" y="3371"/>
                </a:lnTo>
                <a:lnTo>
                  <a:pt x="1100" y="3689"/>
                </a:lnTo>
                <a:lnTo>
                  <a:pt x="929" y="4006"/>
                </a:lnTo>
                <a:lnTo>
                  <a:pt x="758" y="4324"/>
                </a:lnTo>
                <a:lnTo>
                  <a:pt x="611" y="4666"/>
                </a:lnTo>
                <a:lnTo>
                  <a:pt x="465" y="5008"/>
                </a:lnTo>
                <a:lnTo>
                  <a:pt x="342" y="5374"/>
                </a:lnTo>
                <a:lnTo>
                  <a:pt x="245" y="5740"/>
                </a:lnTo>
                <a:lnTo>
                  <a:pt x="147" y="6107"/>
                </a:lnTo>
                <a:lnTo>
                  <a:pt x="98" y="6473"/>
                </a:lnTo>
                <a:lnTo>
                  <a:pt x="49" y="6864"/>
                </a:lnTo>
                <a:lnTo>
                  <a:pt x="1" y="7255"/>
                </a:lnTo>
                <a:lnTo>
                  <a:pt x="1" y="7645"/>
                </a:lnTo>
                <a:lnTo>
                  <a:pt x="1" y="8036"/>
                </a:lnTo>
                <a:lnTo>
                  <a:pt x="49" y="8427"/>
                </a:lnTo>
                <a:lnTo>
                  <a:pt x="98" y="8818"/>
                </a:lnTo>
                <a:lnTo>
                  <a:pt x="147" y="9184"/>
                </a:lnTo>
                <a:lnTo>
                  <a:pt x="245" y="9550"/>
                </a:lnTo>
                <a:lnTo>
                  <a:pt x="342" y="9917"/>
                </a:lnTo>
                <a:lnTo>
                  <a:pt x="465" y="10283"/>
                </a:lnTo>
                <a:lnTo>
                  <a:pt x="611" y="10625"/>
                </a:lnTo>
                <a:lnTo>
                  <a:pt x="758" y="10967"/>
                </a:lnTo>
                <a:lnTo>
                  <a:pt x="929" y="11284"/>
                </a:lnTo>
                <a:lnTo>
                  <a:pt x="1100" y="11602"/>
                </a:lnTo>
                <a:lnTo>
                  <a:pt x="1295" y="11919"/>
                </a:lnTo>
                <a:lnTo>
                  <a:pt x="1515" y="12212"/>
                </a:lnTo>
                <a:lnTo>
                  <a:pt x="1735" y="12506"/>
                </a:lnTo>
                <a:lnTo>
                  <a:pt x="1979" y="12774"/>
                </a:lnTo>
                <a:lnTo>
                  <a:pt x="2247" y="13043"/>
                </a:lnTo>
                <a:lnTo>
                  <a:pt x="2516" y="13311"/>
                </a:lnTo>
                <a:lnTo>
                  <a:pt x="2785" y="13556"/>
                </a:lnTo>
                <a:lnTo>
                  <a:pt x="3078" y="13776"/>
                </a:lnTo>
                <a:lnTo>
                  <a:pt x="3371" y="13995"/>
                </a:lnTo>
                <a:lnTo>
                  <a:pt x="3688" y="14191"/>
                </a:lnTo>
                <a:lnTo>
                  <a:pt x="4006" y="14362"/>
                </a:lnTo>
                <a:lnTo>
                  <a:pt x="4323" y="14533"/>
                </a:lnTo>
                <a:lnTo>
                  <a:pt x="4665" y="14679"/>
                </a:lnTo>
                <a:lnTo>
                  <a:pt x="5007" y="14826"/>
                </a:lnTo>
                <a:lnTo>
                  <a:pt x="5374" y="14948"/>
                </a:lnTo>
                <a:lnTo>
                  <a:pt x="5740" y="15046"/>
                </a:lnTo>
                <a:lnTo>
                  <a:pt x="6106" y="15143"/>
                </a:lnTo>
                <a:lnTo>
                  <a:pt x="6473" y="15192"/>
                </a:lnTo>
                <a:lnTo>
                  <a:pt x="6863" y="15241"/>
                </a:lnTo>
                <a:lnTo>
                  <a:pt x="7254" y="15290"/>
                </a:lnTo>
                <a:lnTo>
                  <a:pt x="8036" y="15290"/>
                </a:lnTo>
                <a:lnTo>
                  <a:pt x="8426" y="15241"/>
                </a:lnTo>
                <a:lnTo>
                  <a:pt x="8817" y="15192"/>
                </a:lnTo>
                <a:lnTo>
                  <a:pt x="9184" y="15143"/>
                </a:lnTo>
                <a:lnTo>
                  <a:pt x="9550" y="15046"/>
                </a:lnTo>
                <a:lnTo>
                  <a:pt x="9916" y="14948"/>
                </a:lnTo>
                <a:lnTo>
                  <a:pt x="10283" y="14826"/>
                </a:lnTo>
                <a:lnTo>
                  <a:pt x="10625" y="14679"/>
                </a:lnTo>
                <a:lnTo>
                  <a:pt x="10966" y="14533"/>
                </a:lnTo>
                <a:lnTo>
                  <a:pt x="11284" y="14362"/>
                </a:lnTo>
                <a:lnTo>
                  <a:pt x="11601" y="14191"/>
                </a:lnTo>
                <a:lnTo>
                  <a:pt x="11919" y="13995"/>
                </a:lnTo>
                <a:lnTo>
                  <a:pt x="12212" y="13776"/>
                </a:lnTo>
                <a:lnTo>
                  <a:pt x="12505" y="13556"/>
                </a:lnTo>
                <a:lnTo>
                  <a:pt x="12774" y="13311"/>
                </a:lnTo>
                <a:lnTo>
                  <a:pt x="13042" y="13043"/>
                </a:lnTo>
                <a:lnTo>
                  <a:pt x="13311" y="12774"/>
                </a:lnTo>
                <a:lnTo>
                  <a:pt x="13555" y="12506"/>
                </a:lnTo>
                <a:lnTo>
                  <a:pt x="13775" y="12212"/>
                </a:lnTo>
                <a:lnTo>
                  <a:pt x="13995" y="11919"/>
                </a:lnTo>
                <a:lnTo>
                  <a:pt x="14190" y="11602"/>
                </a:lnTo>
                <a:lnTo>
                  <a:pt x="14361" y="11284"/>
                </a:lnTo>
                <a:lnTo>
                  <a:pt x="14532" y="10967"/>
                </a:lnTo>
                <a:lnTo>
                  <a:pt x="14679" y="10625"/>
                </a:lnTo>
                <a:lnTo>
                  <a:pt x="14825" y="10283"/>
                </a:lnTo>
                <a:lnTo>
                  <a:pt x="14947" y="9917"/>
                </a:lnTo>
                <a:lnTo>
                  <a:pt x="15045" y="9550"/>
                </a:lnTo>
                <a:lnTo>
                  <a:pt x="15143" y="9184"/>
                </a:lnTo>
                <a:lnTo>
                  <a:pt x="15192" y="8818"/>
                </a:lnTo>
                <a:lnTo>
                  <a:pt x="15240" y="8427"/>
                </a:lnTo>
                <a:lnTo>
                  <a:pt x="15289" y="8036"/>
                </a:lnTo>
                <a:lnTo>
                  <a:pt x="15289" y="7645"/>
                </a:lnTo>
                <a:lnTo>
                  <a:pt x="15289" y="7255"/>
                </a:lnTo>
                <a:lnTo>
                  <a:pt x="15240" y="6864"/>
                </a:lnTo>
                <a:lnTo>
                  <a:pt x="15192" y="6473"/>
                </a:lnTo>
                <a:lnTo>
                  <a:pt x="15143" y="6107"/>
                </a:lnTo>
                <a:lnTo>
                  <a:pt x="15045" y="5740"/>
                </a:lnTo>
                <a:lnTo>
                  <a:pt x="14947" y="5374"/>
                </a:lnTo>
                <a:lnTo>
                  <a:pt x="14825" y="5008"/>
                </a:lnTo>
                <a:lnTo>
                  <a:pt x="14679" y="4666"/>
                </a:lnTo>
                <a:lnTo>
                  <a:pt x="14532" y="4324"/>
                </a:lnTo>
                <a:lnTo>
                  <a:pt x="14361" y="4006"/>
                </a:lnTo>
                <a:lnTo>
                  <a:pt x="14190" y="3689"/>
                </a:lnTo>
                <a:lnTo>
                  <a:pt x="13995" y="3371"/>
                </a:lnTo>
                <a:lnTo>
                  <a:pt x="13775" y="3078"/>
                </a:lnTo>
                <a:lnTo>
                  <a:pt x="13555" y="2785"/>
                </a:lnTo>
                <a:lnTo>
                  <a:pt x="13311" y="2516"/>
                </a:lnTo>
                <a:lnTo>
                  <a:pt x="13042" y="2248"/>
                </a:lnTo>
                <a:lnTo>
                  <a:pt x="12774" y="1979"/>
                </a:lnTo>
                <a:lnTo>
                  <a:pt x="12505" y="1735"/>
                </a:lnTo>
                <a:lnTo>
                  <a:pt x="12212" y="1515"/>
                </a:lnTo>
                <a:lnTo>
                  <a:pt x="11919" y="1295"/>
                </a:lnTo>
                <a:lnTo>
                  <a:pt x="11601" y="1100"/>
                </a:lnTo>
                <a:lnTo>
                  <a:pt x="11284" y="929"/>
                </a:lnTo>
                <a:lnTo>
                  <a:pt x="10966" y="758"/>
                </a:lnTo>
                <a:lnTo>
                  <a:pt x="10625" y="611"/>
                </a:lnTo>
                <a:lnTo>
                  <a:pt x="10283" y="465"/>
                </a:lnTo>
                <a:lnTo>
                  <a:pt x="9916" y="343"/>
                </a:lnTo>
                <a:lnTo>
                  <a:pt x="9550" y="245"/>
                </a:lnTo>
                <a:lnTo>
                  <a:pt x="9184" y="147"/>
                </a:lnTo>
                <a:lnTo>
                  <a:pt x="8817" y="99"/>
                </a:lnTo>
                <a:lnTo>
                  <a:pt x="8426" y="50"/>
                </a:lnTo>
                <a:lnTo>
                  <a:pt x="8036"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35"/>
          <p:cNvSpPr txBox="1">
            <a:spLocks noGrp="1"/>
          </p:cNvSpPr>
          <p:nvPr>
            <p:ph type="sldNum" idx="12"/>
          </p:nvPr>
        </p:nvSpPr>
        <p:spPr>
          <a:xfrm>
            <a:off x="8159499" y="4393278"/>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42</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Google Shape;83;p14"/>
          <p:cNvSpPr txBox="1">
            <a:spLocks noGrp="1"/>
          </p:cNvSpPr>
          <p:nvPr>
            <p:ph type="ctrTitle" idx="4294967295"/>
          </p:nvPr>
        </p:nvSpPr>
        <p:spPr>
          <a:xfrm>
            <a:off x="685800" y="595423"/>
            <a:ext cx="3470400" cy="574158"/>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2400"/>
              <a:t>Nguyễn Thị Hương</a:t>
            </a:r>
            <a:endParaRPr sz="2400" b="0"/>
          </a:p>
        </p:txBody>
      </p:sp>
      <p:sp>
        <p:nvSpPr>
          <p:cNvPr id="84" name="Google Shape;84;p14"/>
          <p:cNvSpPr txBox="1">
            <a:spLocks noGrp="1"/>
          </p:cNvSpPr>
          <p:nvPr>
            <p:ph type="subTitle" idx="4294967295"/>
          </p:nvPr>
        </p:nvSpPr>
        <p:spPr>
          <a:xfrm>
            <a:off x="685800" y="1169581"/>
            <a:ext cx="3470400" cy="1743740"/>
          </a:xfrm>
          <a:prstGeom prst="rect">
            <a:avLst/>
          </a:prstGeom>
        </p:spPr>
        <p:txBody>
          <a:bodyPr spcFirstLastPara="1" wrap="square" lIns="91425" tIns="91425" rIns="91425" bIns="91425" anchor="b" anchorCtr="0">
            <a:noAutofit/>
          </a:bodyPr>
          <a:lstStyle/>
          <a:p>
            <a:pPr marL="0" lvl="0" indent="0" algn="l" rtl="0">
              <a:spcBef>
                <a:spcPts val="600"/>
              </a:spcBef>
              <a:spcAft>
                <a:spcPts val="0"/>
              </a:spcAft>
              <a:buNone/>
            </a:pPr>
            <a:endParaRPr b="1">
              <a:latin typeface="Work Sans"/>
              <a:ea typeface="Work Sans"/>
              <a:cs typeface="Work Sans"/>
              <a:sym typeface="Work Sans"/>
            </a:endParaRPr>
          </a:p>
          <a:p>
            <a:pPr marL="342900" lvl="0" indent="-342900" algn="l" rtl="0">
              <a:spcBef>
                <a:spcPts val="600"/>
              </a:spcBef>
              <a:spcAft>
                <a:spcPts val="0"/>
              </a:spcAft>
              <a:buClr>
                <a:schemeClr val="dk1"/>
              </a:buClr>
              <a:buSzPts val="1100"/>
              <a:buFontTx/>
              <a:buChar char="-"/>
            </a:pPr>
            <a:r>
              <a:rPr lang="en-US"/>
              <a:t>Liệt kê và đặc tả chức năng</a:t>
            </a:r>
          </a:p>
          <a:p>
            <a:pPr marL="342900" lvl="0" indent="-342900" algn="l" rtl="0">
              <a:spcBef>
                <a:spcPts val="600"/>
              </a:spcBef>
              <a:spcAft>
                <a:spcPts val="0"/>
              </a:spcAft>
              <a:buClr>
                <a:schemeClr val="dk1"/>
              </a:buClr>
              <a:buSzPts val="1100"/>
              <a:buFontTx/>
              <a:buChar char="-"/>
            </a:pPr>
            <a:r>
              <a:rPr lang="en-US"/>
              <a:t>Test design &amp; Testcase phần Phiếu nhập</a:t>
            </a:r>
            <a:endParaRPr/>
          </a:p>
        </p:txBody>
      </p:sp>
      <p:sp>
        <p:nvSpPr>
          <p:cNvPr id="86" name="Google Shape;86;p14"/>
          <p:cNvSpPr txBox="1">
            <a:spLocks noGrp="1"/>
          </p:cNvSpPr>
          <p:nvPr>
            <p:ph type="sldNum" idx="12"/>
          </p:nvPr>
        </p:nvSpPr>
        <p:spPr>
          <a:xfrm>
            <a:off x="8159499" y="4393278"/>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a:t>
            </a:fld>
            <a:endParaRPr/>
          </a:p>
        </p:txBody>
      </p:sp>
      <p:pic>
        <p:nvPicPr>
          <p:cNvPr id="4" name="Picture 3">
            <a:extLst>
              <a:ext uri="{FF2B5EF4-FFF2-40B4-BE49-F238E27FC236}">
                <a16:creationId xmlns:a16="http://schemas.microsoft.com/office/drawing/2014/main" id="{63DBB491-C6E2-44E6-B092-63DC959D30D9}"/>
              </a:ext>
            </a:extLst>
          </p:cNvPr>
          <p:cNvPicPr>
            <a:picLocks noChangeAspect="1"/>
          </p:cNvPicPr>
          <p:nvPr/>
        </p:nvPicPr>
        <p:blipFill>
          <a:blip r:embed="rId3"/>
          <a:stretch>
            <a:fillRect/>
          </a:stretch>
        </p:blipFill>
        <p:spPr>
          <a:xfrm>
            <a:off x="4380614" y="392021"/>
            <a:ext cx="4423145" cy="4359457"/>
          </a:xfrm>
          <a:prstGeom prst="rect">
            <a:avLst/>
          </a:prstGeom>
        </p:spPr>
      </p:pic>
    </p:spTree>
    <p:extLst>
      <p:ext uri="{BB962C8B-B14F-4D97-AF65-F5344CB8AC3E}">
        <p14:creationId xmlns:p14="http://schemas.microsoft.com/office/powerpoint/2010/main" val="23626508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Google Shape;83;p14"/>
          <p:cNvSpPr txBox="1">
            <a:spLocks noGrp="1"/>
          </p:cNvSpPr>
          <p:nvPr>
            <p:ph type="ctrTitle" idx="4294967295"/>
          </p:nvPr>
        </p:nvSpPr>
        <p:spPr>
          <a:xfrm>
            <a:off x="685800" y="595423"/>
            <a:ext cx="3470400" cy="574158"/>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2400"/>
              <a:t>Đinh Tiến Phương</a:t>
            </a:r>
            <a:endParaRPr sz="2400"/>
          </a:p>
        </p:txBody>
      </p:sp>
      <p:sp>
        <p:nvSpPr>
          <p:cNvPr id="84" name="Google Shape;84;p14"/>
          <p:cNvSpPr txBox="1">
            <a:spLocks noGrp="1"/>
          </p:cNvSpPr>
          <p:nvPr>
            <p:ph type="subTitle" idx="4294967295"/>
          </p:nvPr>
        </p:nvSpPr>
        <p:spPr>
          <a:xfrm>
            <a:off x="685800" y="1169581"/>
            <a:ext cx="3470400" cy="2052084"/>
          </a:xfrm>
          <a:prstGeom prst="rect">
            <a:avLst/>
          </a:prstGeom>
        </p:spPr>
        <p:txBody>
          <a:bodyPr spcFirstLastPara="1" wrap="square" lIns="91425" tIns="91425" rIns="91425" bIns="91425" anchor="b" anchorCtr="0">
            <a:noAutofit/>
          </a:bodyPr>
          <a:lstStyle/>
          <a:p>
            <a:pPr marL="0" lvl="0" indent="0" algn="l" rtl="0">
              <a:spcBef>
                <a:spcPts val="600"/>
              </a:spcBef>
              <a:spcAft>
                <a:spcPts val="0"/>
              </a:spcAft>
              <a:buNone/>
            </a:pPr>
            <a:endParaRPr b="1">
              <a:latin typeface="Work Sans"/>
              <a:ea typeface="Work Sans"/>
              <a:cs typeface="Work Sans"/>
              <a:sym typeface="Work Sans"/>
            </a:endParaRPr>
          </a:p>
          <a:p>
            <a:pPr marL="342900" lvl="0" indent="-342900" algn="l" rtl="0">
              <a:spcBef>
                <a:spcPts val="600"/>
              </a:spcBef>
              <a:spcAft>
                <a:spcPts val="0"/>
              </a:spcAft>
              <a:buClr>
                <a:schemeClr val="dk1"/>
              </a:buClr>
              <a:buSzPts val="1100"/>
              <a:buFontTx/>
              <a:buChar char="-"/>
            </a:pPr>
            <a:r>
              <a:rPr lang="en-US"/>
              <a:t>Vẽ sơ đồ Use Case</a:t>
            </a:r>
          </a:p>
          <a:p>
            <a:pPr marL="342900" lvl="0" indent="-342900" algn="l" rtl="0">
              <a:spcBef>
                <a:spcPts val="600"/>
              </a:spcBef>
              <a:spcAft>
                <a:spcPts val="0"/>
              </a:spcAft>
              <a:buClr>
                <a:schemeClr val="dk1"/>
              </a:buClr>
              <a:buSzPts val="1100"/>
              <a:buFontTx/>
              <a:buChar char="-"/>
            </a:pPr>
            <a:r>
              <a:rPr lang="en-US"/>
              <a:t>Vẽ sơ đồ ERD cấp 1, cấp 2</a:t>
            </a:r>
          </a:p>
          <a:p>
            <a:pPr marL="342900" lvl="0" indent="-342900" algn="l" rtl="0">
              <a:spcBef>
                <a:spcPts val="600"/>
              </a:spcBef>
              <a:spcAft>
                <a:spcPts val="0"/>
              </a:spcAft>
              <a:buClr>
                <a:schemeClr val="dk1"/>
              </a:buClr>
              <a:buSzPts val="1100"/>
              <a:buFontTx/>
              <a:buChar char="-"/>
            </a:pPr>
            <a:r>
              <a:rPr lang="en-US"/>
              <a:t>Test design &amp; Testcase phần Người dùng</a:t>
            </a:r>
            <a:endParaRPr/>
          </a:p>
        </p:txBody>
      </p:sp>
      <p:sp>
        <p:nvSpPr>
          <p:cNvPr id="86" name="Google Shape;86;p14"/>
          <p:cNvSpPr txBox="1">
            <a:spLocks noGrp="1"/>
          </p:cNvSpPr>
          <p:nvPr>
            <p:ph type="sldNum" idx="12"/>
          </p:nvPr>
        </p:nvSpPr>
        <p:spPr>
          <a:xfrm>
            <a:off x="8159499" y="4393278"/>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6</a:t>
            </a:fld>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08764" y="388033"/>
            <a:ext cx="4451764" cy="4398845"/>
          </a:xfrm>
          <a:prstGeom prst="rect">
            <a:avLst/>
          </a:prstGeom>
        </p:spPr>
      </p:pic>
    </p:spTree>
    <p:extLst>
      <p:ext uri="{BB962C8B-B14F-4D97-AF65-F5344CB8AC3E}">
        <p14:creationId xmlns:p14="http://schemas.microsoft.com/office/powerpoint/2010/main" val="25059743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Google Shape;83;p14"/>
          <p:cNvSpPr txBox="1">
            <a:spLocks noGrp="1"/>
          </p:cNvSpPr>
          <p:nvPr>
            <p:ph type="ctrTitle" idx="4294967295"/>
          </p:nvPr>
        </p:nvSpPr>
        <p:spPr>
          <a:xfrm>
            <a:off x="685800" y="595423"/>
            <a:ext cx="3470400" cy="574158"/>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2400"/>
              <a:t>Tống Việt Long</a:t>
            </a:r>
            <a:endParaRPr sz="2400" b="0"/>
          </a:p>
        </p:txBody>
      </p:sp>
      <p:sp>
        <p:nvSpPr>
          <p:cNvPr id="84" name="Google Shape;84;p14"/>
          <p:cNvSpPr txBox="1">
            <a:spLocks noGrp="1"/>
          </p:cNvSpPr>
          <p:nvPr>
            <p:ph type="subTitle" idx="4294967295"/>
          </p:nvPr>
        </p:nvSpPr>
        <p:spPr>
          <a:xfrm>
            <a:off x="685800" y="1169581"/>
            <a:ext cx="3470400" cy="1690577"/>
          </a:xfrm>
          <a:prstGeom prst="rect">
            <a:avLst/>
          </a:prstGeom>
        </p:spPr>
        <p:txBody>
          <a:bodyPr spcFirstLastPara="1" wrap="square" lIns="91425" tIns="91425" rIns="91425" bIns="91425" anchor="b" anchorCtr="0">
            <a:noAutofit/>
          </a:bodyPr>
          <a:lstStyle/>
          <a:p>
            <a:pPr marL="0" lvl="0" indent="0" algn="l" rtl="0">
              <a:spcBef>
                <a:spcPts val="600"/>
              </a:spcBef>
              <a:spcAft>
                <a:spcPts val="0"/>
              </a:spcAft>
              <a:buNone/>
            </a:pPr>
            <a:endParaRPr b="1">
              <a:latin typeface="Work Sans"/>
              <a:ea typeface="Work Sans"/>
              <a:cs typeface="Work Sans"/>
              <a:sym typeface="Work Sans"/>
            </a:endParaRPr>
          </a:p>
          <a:p>
            <a:pPr marL="342900" lvl="0" indent="-342900" algn="l" rtl="0">
              <a:spcBef>
                <a:spcPts val="600"/>
              </a:spcBef>
              <a:spcAft>
                <a:spcPts val="0"/>
              </a:spcAft>
              <a:buClr>
                <a:schemeClr val="dk1"/>
              </a:buClr>
              <a:buSzPts val="1100"/>
              <a:buFontTx/>
              <a:buChar char="-"/>
            </a:pPr>
            <a:r>
              <a:rPr lang="en-US"/>
              <a:t>Deploy và phân tích môi trường chạy phần mềm</a:t>
            </a:r>
          </a:p>
          <a:p>
            <a:pPr marL="342900" lvl="0" indent="-342900" algn="l" rtl="0">
              <a:spcBef>
                <a:spcPts val="600"/>
              </a:spcBef>
              <a:spcAft>
                <a:spcPts val="0"/>
              </a:spcAft>
              <a:buClr>
                <a:schemeClr val="dk1"/>
              </a:buClr>
              <a:buSzPts val="1100"/>
              <a:buFontTx/>
              <a:buChar char="-"/>
            </a:pPr>
            <a:r>
              <a:rPr lang="en-US"/>
              <a:t>Test design &amp; Testcase phần Hóa đơn</a:t>
            </a:r>
            <a:endParaRPr/>
          </a:p>
        </p:txBody>
      </p:sp>
      <p:sp>
        <p:nvSpPr>
          <p:cNvPr id="86" name="Google Shape;86;p14"/>
          <p:cNvSpPr txBox="1">
            <a:spLocks noGrp="1"/>
          </p:cNvSpPr>
          <p:nvPr>
            <p:ph type="sldNum" idx="12"/>
          </p:nvPr>
        </p:nvSpPr>
        <p:spPr>
          <a:xfrm>
            <a:off x="8159499" y="4393278"/>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7</a:t>
            </a:fld>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5848" y="399078"/>
            <a:ext cx="3412734" cy="4387800"/>
          </a:xfrm>
          <a:prstGeom prst="rect">
            <a:avLst/>
          </a:prstGeom>
        </p:spPr>
      </p:pic>
    </p:spTree>
    <p:extLst>
      <p:ext uri="{BB962C8B-B14F-4D97-AF65-F5344CB8AC3E}">
        <p14:creationId xmlns:p14="http://schemas.microsoft.com/office/powerpoint/2010/main" val="7346263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Google Shape;69;p13"/>
          <p:cNvSpPr txBox="1">
            <a:spLocks noGrp="1"/>
          </p:cNvSpPr>
          <p:nvPr>
            <p:ph type="title"/>
          </p:nvPr>
        </p:nvSpPr>
        <p:spPr>
          <a:xfrm>
            <a:off x="977400" y="705015"/>
            <a:ext cx="5092200" cy="826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Giới thiệu đề tài</a:t>
            </a:r>
            <a:endParaRPr/>
          </a:p>
        </p:txBody>
      </p:sp>
      <p:grpSp>
        <p:nvGrpSpPr>
          <p:cNvPr id="73" name="Google Shape;73;p13"/>
          <p:cNvGrpSpPr/>
          <p:nvPr/>
        </p:nvGrpSpPr>
        <p:grpSpPr>
          <a:xfrm>
            <a:off x="7336334" y="708698"/>
            <a:ext cx="1097515" cy="913074"/>
            <a:chOff x="1926350" y="995225"/>
            <a:chExt cx="428650" cy="356600"/>
          </a:xfrm>
        </p:grpSpPr>
        <p:sp>
          <p:nvSpPr>
            <p:cNvPr id="74" name="Google Shape;74;p13"/>
            <p:cNvSpPr/>
            <p:nvPr/>
          </p:nvSpPr>
          <p:spPr>
            <a:xfrm>
              <a:off x="1926350" y="1298075"/>
              <a:ext cx="208225" cy="53750"/>
            </a:xfrm>
            <a:custGeom>
              <a:avLst/>
              <a:gdLst/>
              <a:ahLst/>
              <a:cxnLst/>
              <a:rect l="l" t="t" r="r" b="b"/>
              <a:pathLst>
                <a:path w="8329" h="2150" extrusionOk="0">
                  <a:moveTo>
                    <a:pt x="0" y="0"/>
                  </a:moveTo>
                  <a:lnTo>
                    <a:pt x="0" y="489"/>
                  </a:lnTo>
                  <a:lnTo>
                    <a:pt x="25" y="635"/>
                  </a:lnTo>
                  <a:lnTo>
                    <a:pt x="74" y="758"/>
                  </a:lnTo>
                  <a:lnTo>
                    <a:pt x="147" y="855"/>
                  </a:lnTo>
                  <a:lnTo>
                    <a:pt x="245" y="953"/>
                  </a:lnTo>
                  <a:lnTo>
                    <a:pt x="391" y="1026"/>
                  </a:lnTo>
                  <a:lnTo>
                    <a:pt x="562" y="1051"/>
                  </a:lnTo>
                  <a:lnTo>
                    <a:pt x="733" y="1026"/>
                  </a:lnTo>
                  <a:lnTo>
                    <a:pt x="1295" y="855"/>
                  </a:lnTo>
                  <a:lnTo>
                    <a:pt x="1661" y="782"/>
                  </a:lnTo>
                  <a:lnTo>
                    <a:pt x="2076" y="684"/>
                  </a:lnTo>
                  <a:lnTo>
                    <a:pt x="2540" y="611"/>
                  </a:lnTo>
                  <a:lnTo>
                    <a:pt x="3029" y="562"/>
                  </a:lnTo>
                  <a:lnTo>
                    <a:pt x="3591" y="513"/>
                  </a:lnTo>
                  <a:lnTo>
                    <a:pt x="4177" y="489"/>
                  </a:lnTo>
                  <a:lnTo>
                    <a:pt x="4616" y="513"/>
                  </a:lnTo>
                  <a:lnTo>
                    <a:pt x="5032" y="538"/>
                  </a:lnTo>
                  <a:lnTo>
                    <a:pt x="5422" y="611"/>
                  </a:lnTo>
                  <a:lnTo>
                    <a:pt x="5789" y="684"/>
                  </a:lnTo>
                  <a:lnTo>
                    <a:pt x="6131" y="782"/>
                  </a:lnTo>
                  <a:lnTo>
                    <a:pt x="6448" y="880"/>
                  </a:lnTo>
                  <a:lnTo>
                    <a:pt x="6717" y="1002"/>
                  </a:lnTo>
                  <a:lnTo>
                    <a:pt x="6985" y="1124"/>
                  </a:lnTo>
                  <a:lnTo>
                    <a:pt x="7205" y="1246"/>
                  </a:lnTo>
                  <a:lnTo>
                    <a:pt x="7425" y="1393"/>
                  </a:lnTo>
                  <a:lnTo>
                    <a:pt x="7791" y="1661"/>
                  </a:lnTo>
                  <a:lnTo>
                    <a:pt x="8084" y="1930"/>
                  </a:lnTo>
                  <a:lnTo>
                    <a:pt x="8329" y="2150"/>
                  </a:lnTo>
                  <a:lnTo>
                    <a:pt x="8329" y="1661"/>
                  </a:lnTo>
                  <a:lnTo>
                    <a:pt x="8084" y="1441"/>
                  </a:lnTo>
                  <a:lnTo>
                    <a:pt x="7791" y="1173"/>
                  </a:lnTo>
                  <a:lnTo>
                    <a:pt x="7425" y="904"/>
                  </a:lnTo>
                  <a:lnTo>
                    <a:pt x="7205" y="758"/>
                  </a:lnTo>
                  <a:lnTo>
                    <a:pt x="6985" y="635"/>
                  </a:lnTo>
                  <a:lnTo>
                    <a:pt x="6717" y="513"/>
                  </a:lnTo>
                  <a:lnTo>
                    <a:pt x="6448" y="391"/>
                  </a:lnTo>
                  <a:lnTo>
                    <a:pt x="6131" y="294"/>
                  </a:lnTo>
                  <a:lnTo>
                    <a:pt x="5789" y="196"/>
                  </a:lnTo>
                  <a:lnTo>
                    <a:pt x="5422" y="123"/>
                  </a:lnTo>
                  <a:lnTo>
                    <a:pt x="5032" y="49"/>
                  </a:lnTo>
                  <a:lnTo>
                    <a:pt x="4616" y="25"/>
                  </a:lnTo>
                  <a:lnTo>
                    <a:pt x="4177" y="0"/>
                  </a:lnTo>
                  <a:lnTo>
                    <a:pt x="3591" y="25"/>
                  </a:lnTo>
                  <a:lnTo>
                    <a:pt x="3029" y="74"/>
                  </a:lnTo>
                  <a:lnTo>
                    <a:pt x="2540" y="123"/>
                  </a:lnTo>
                  <a:lnTo>
                    <a:pt x="2076" y="196"/>
                  </a:lnTo>
                  <a:lnTo>
                    <a:pt x="1661" y="294"/>
                  </a:lnTo>
                  <a:lnTo>
                    <a:pt x="1295" y="367"/>
                  </a:lnTo>
                  <a:lnTo>
                    <a:pt x="733" y="538"/>
                  </a:lnTo>
                  <a:lnTo>
                    <a:pt x="562" y="562"/>
                  </a:lnTo>
                  <a:lnTo>
                    <a:pt x="391" y="538"/>
                  </a:lnTo>
                  <a:lnTo>
                    <a:pt x="245" y="465"/>
                  </a:lnTo>
                  <a:lnTo>
                    <a:pt x="147" y="367"/>
                  </a:lnTo>
                  <a:lnTo>
                    <a:pt x="74" y="269"/>
                  </a:lnTo>
                  <a:lnTo>
                    <a:pt x="25" y="147"/>
                  </a:lnTo>
                  <a:lnTo>
                    <a:pt x="0"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3"/>
            <p:cNvSpPr/>
            <p:nvPr/>
          </p:nvSpPr>
          <p:spPr>
            <a:xfrm>
              <a:off x="2146775" y="1298075"/>
              <a:ext cx="208225" cy="53750"/>
            </a:xfrm>
            <a:custGeom>
              <a:avLst/>
              <a:gdLst/>
              <a:ahLst/>
              <a:cxnLst/>
              <a:rect l="l" t="t" r="r" b="b"/>
              <a:pathLst>
                <a:path w="8329" h="2150" extrusionOk="0">
                  <a:moveTo>
                    <a:pt x="4152" y="0"/>
                  </a:moveTo>
                  <a:lnTo>
                    <a:pt x="3712" y="25"/>
                  </a:lnTo>
                  <a:lnTo>
                    <a:pt x="3297" y="49"/>
                  </a:lnTo>
                  <a:lnTo>
                    <a:pt x="2907" y="123"/>
                  </a:lnTo>
                  <a:lnTo>
                    <a:pt x="2540" y="196"/>
                  </a:lnTo>
                  <a:lnTo>
                    <a:pt x="2198" y="294"/>
                  </a:lnTo>
                  <a:lnTo>
                    <a:pt x="1881" y="391"/>
                  </a:lnTo>
                  <a:lnTo>
                    <a:pt x="1612" y="513"/>
                  </a:lnTo>
                  <a:lnTo>
                    <a:pt x="1343" y="635"/>
                  </a:lnTo>
                  <a:lnTo>
                    <a:pt x="1124" y="758"/>
                  </a:lnTo>
                  <a:lnTo>
                    <a:pt x="904" y="904"/>
                  </a:lnTo>
                  <a:lnTo>
                    <a:pt x="537" y="1173"/>
                  </a:lnTo>
                  <a:lnTo>
                    <a:pt x="244" y="1441"/>
                  </a:lnTo>
                  <a:lnTo>
                    <a:pt x="0" y="1661"/>
                  </a:lnTo>
                  <a:lnTo>
                    <a:pt x="0" y="2150"/>
                  </a:lnTo>
                  <a:lnTo>
                    <a:pt x="244" y="1930"/>
                  </a:lnTo>
                  <a:lnTo>
                    <a:pt x="537" y="1661"/>
                  </a:lnTo>
                  <a:lnTo>
                    <a:pt x="904" y="1393"/>
                  </a:lnTo>
                  <a:lnTo>
                    <a:pt x="1124" y="1246"/>
                  </a:lnTo>
                  <a:lnTo>
                    <a:pt x="1343" y="1124"/>
                  </a:lnTo>
                  <a:lnTo>
                    <a:pt x="1612" y="1002"/>
                  </a:lnTo>
                  <a:lnTo>
                    <a:pt x="1881" y="880"/>
                  </a:lnTo>
                  <a:lnTo>
                    <a:pt x="2198" y="782"/>
                  </a:lnTo>
                  <a:lnTo>
                    <a:pt x="2540" y="684"/>
                  </a:lnTo>
                  <a:lnTo>
                    <a:pt x="2907" y="611"/>
                  </a:lnTo>
                  <a:lnTo>
                    <a:pt x="3297" y="538"/>
                  </a:lnTo>
                  <a:lnTo>
                    <a:pt x="3712" y="513"/>
                  </a:lnTo>
                  <a:lnTo>
                    <a:pt x="4152" y="489"/>
                  </a:lnTo>
                  <a:lnTo>
                    <a:pt x="4738" y="513"/>
                  </a:lnTo>
                  <a:lnTo>
                    <a:pt x="5300" y="562"/>
                  </a:lnTo>
                  <a:lnTo>
                    <a:pt x="5788" y="611"/>
                  </a:lnTo>
                  <a:lnTo>
                    <a:pt x="6252" y="684"/>
                  </a:lnTo>
                  <a:lnTo>
                    <a:pt x="6668" y="782"/>
                  </a:lnTo>
                  <a:lnTo>
                    <a:pt x="7034" y="855"/>
                  </a:lnTo>
                  <a:lnTo>
                    <a:pt x="7596" y="1026"/>
                  </a:lnTo>
                  <a:lnTo>
                    <a:pt x="7767" y="1051"/>
                  </a:lnTo>
                  <a:lnTo>
                    <a:pt x="7938" y="1026"/>
                  </a:lnTo>
                  <a:lnTo>
                    <a:pt x="8084" y="953"/>
                  </a:lnTo>
                  <a:lnTo>
                    <a:pt x="8182" y="855"/>
                  </a:lnTo>
                  <a:lnTo>
                    <a:pt x="8255" y="758"/>
                  </a:lnTo>
                  <a:lnTo>
                    <a:pt x="8304" y="635"/>
                  </a:lnTo>
                  <a:lnTo>
                    <a:pt x="8328" y="489"/>
                  </a:lnTo>
                  <a:lnTo>
                    <a:pt x="8328" y="0"/>
                  </a:lnTo>
                  <a:lnTo>
                    <a:pt x="8304" y="147"/>
                  </a:lnTo>
                  <a:lnTo>
                    <a:pt x="8255" y="269"/>
                  </a:lnTo>
                  <a:lnTo>
                    <a:pt x="8182" y="367"/>
                  </a:lnTo>
                  <a:lnTo>
                    <a:pt x="8084" y="465"/>
                  </a:lnTo>
                  <a:lnTo>
                    <a:pt x="7938" y="538"/>
                  </a:lnTo>
                  <a:lnTo>
                    <a:pt x="7767" y="562"/>
                  </a:lnTo>
                  <a:lnTo>
                    <a:pt x="7596" y="538"/>
                  </a:lnTo>
                  <a:lnTo>
                    <a:pt x="7034" y="367"/>
                  </a:lnTo>
                  <a:lnTo>
                    <a:pt x="6668" y="294"/>
                  </a:lnTo>
                  <a:lnTo>
                    <a:pt x="6252" y="196"/>
                  </a:lnTo>
                  <a:lnTo>
                    <a:pt x="5788" y="123"/>
                  </a:lnTo>
                  <a:lnTo>
                    <a:pt x="5300" y="74"/>
                  </a:lnTo>
                  <a:lnTo>
                    <a:pt x="4738" y="25"/>
                  </a:lnTo>
                  <a:lnTo>
                    <a:pt x="4152"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3"/>
            <p:cNvSpPr/>
            <p:nvPr/>
          </p:nvSpPr>
          <p:spPr>
            <a:xfrm>
              <a:off x="1926350" y="995225"/>
              <a:ext cx="208225" cy="332175"/>
            </a:xfrm>
            <a:custGeom>
              <a:avLst/>
              <a:gdLst/>
              <a:ahLst/>
              <a:cxnLst/>
              <a:rect l="l" t="t" r="r" b="b"/>
              <a:pathLst>
                <a:path w="8329" h="13287" extrusionOk="0">
                  <a:moveTo>
                    <a:pt x="4177" y="1"/>
                  </a:moveTo>
                  <a:lnTo>
                    <a:pt x="3591" y="25"/>
                  </a:lnTo>
                  <a:lnTo>
                    <a:pt x="3029" y="74"/>
                  </a:lnTo>
                  <a:lnTo>
                    <a:pt x="2467" y="196"/>
                  </a:lnTo>
                  <a:lnTo>
                    <a:pt x="1905" y="343"/>
                  </a:lnTo>
                  <a:lnTo>
                    <a:pt x="1393" y="538"/>
                  </a:lnTo>
                  <a:lnTo>
                    <a:pt x="929" y="758"/>
                  </a:lnTo>
                  <a:lnTo>
                    <a:pt x="513" y="978"/>
                  </a:lnTo>
                  <a:lnTo>
                    <a:pt x="342" y="1124"/>
                  </a:lnTo>
                  <a:lnTo>
                    <a:pt x="196" y="1246"/>
                  </a:lnTo>
                  <a:lnTo>
                    <a:pt x="123" y="1319"/>
                  </a:lnTo>
                  <a:lnTo>
                    <a:pt x="49" y="1442"/>
                  </a:lnTo>
                  <a:lnTo>
                    <a:pt x="25" y="1539"/>
                  </a:lnTo>
                  <a:lnTo>
                    <a:pt x="0" y="1661"/>
                  </a:lnTo>
                  <a:lnTo>
                    <a:pt x="0" y="11626"/>
                  </a:lnTo>
                  <a:lnTo>
                    <a:pt x="25" y="11773"/>
                  </a:lnTo>
                  <a:lnTo>
                    <a:pt x="74" y="11895"/>
                  </a:lnTo>
                  <a:lnTo>
                    <a:pt x="147" y="11992"/>
                  </a:lnTo>
                  <a:lnTo>
                    <a:pt x="245" y="12090"/>
                  </a:lnTo>
                  <a:lnTo>
                    <a:pt x="391" y="12163"/>
                  </a:lnTo>
                  <a:lnTo>
                    <a:pt x="562" y="12188"/>
                  </a:lnTo>
                  <a:lnTo>
                    <a:pt x="733" y="12163"/>
                  </a:lnTo>
                  <a:lnTo>
                    <a:pt x="1295" y="11992"/>
                  </a:lnTo>
                  <a:lnTo>
                    <a:pt x="1661" y="11919"/>
                  </a:lnTo>
                  <a:lnTo>
                    <a:pt x="2076" y="11821"/>
                  </a:lnTo>
                  <a:lnTo>
                    <a:pt x="2540" y="11748"/>
                  </a:lnTo>
                  <a:lnTo>
                    <a:pt x="3029" y="11699"/>
                  </a:lnTo>
                  <a:lnTo>
                    <a:pt x="3591" y="11650"/>
                  </a:lnTo>
                  <a:lnTo>
                    <a:pt x="4177" y="11626"/>
                  </a:lnTo>
                  <a:lnTo>
                    <a:pt x="4616" y="11650"/>
                  </a:lnTo>
                  <a:lnTo>
                    <a:pt x="5032" y="11675"/>
                  </a:lnTo>
                  <a:lnTo>
                    <a:pt x="5422" y="11748"/>
                  </a:lnTo>
                  <a:lnTo>
                    <a:pt x="5789" y="11821"/>
                  </a:lnTo>
                  <a:lnTo>
                    <a:pt x="6131" y="11919"/>
                  </a:lnTo>
                  <a:lnTo>
                    <a:pt x="6448" y="12017"/>
                  </a:lnTo>
                  <a:lnTo>
                    <a:pt x="6717" y="12139"/>
                  </a:lnTo>
                  <a:lnTo>
                    <a:pt x="6985" y="12261"/>
                  </a:lnTo>
                  <a:lnTo>
                    <a:pt x="7205" y="12383"/>
                  </a:lnTo>
                  <a:lnTo>
                    <a:pt x="7425" y="12530"/>
                  </a:lnTo>
                  <a:lnTo>
                    <a:pt x="7791" y="12798"/>
                  </a:lnTo>
                  <a:lnTo>
                    <a:pt x="8084" y="13067"/>
                  </a:lnTo>
                  <a:lnTo>
                    <a:pt x="8329" y="13287"/>
                  </a:lnTo>
                  <a:lnTo>
                    <a:pt x="8329" y="2199"/>
                  </a:lnTo>
                  <a:lnTo>
                    <a:pt x="8329" y="2101"/>
                  </a:lnTo>
                  <a:lnTo>
                    <a:pt x="8280" y="1979"/>
                  </a:lnTo>
                  <a:lnTo>
                    <a:pt x="8231" y="1881"/>
                  </a:lnTo>
                  <a:lnTo>
                    <a:pt x="8158" y="1808"/>
                  </a:lnTo>
                  <a:lnTo>
                    <a:pt x="8036" y="1686"/>
                  </a:lnTo>
                  <a:lnTo>
                    <a:pt x="7767" y="1442"/>
                  </a:lnTo>
                  <a:lnTo>
                    <a:pt x="7449" y="1173"/>
                  </a:lnTo>
                  <a:lnTo>
                    <a:pt x="7083" y="904"/>
                  </a:lnTo>
                  <a:lnTo>
                    <a:pt x="6644" y="611"/>
                  </a:lnTo>
                  <a:lnTo>
                    <a:pt x="6375" y="489"/>
                  </a:lnTo>
                  <a:lnTo>
                    <a:pt x="6131" y="367"/>
                  </a:lnTo>
                  <a:lnTo>
                    <a:pt x="5838" y="269"/>
                  </a:lnTo>
                  <a:lnTo>
                    <a:pt x="5544" y="172"/>
                  </a:lnTo>
                  <a:lnTo>
                    <a:pt x="5227" y="98"/>
                  </a:lnTo>
                  <a:lnTo>
                    <a:pt x="4885" y="49"/>
                  </a:lnTo>
                  <a:lnTo>
                    <a:pt x="454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13"/>
            <p:cNvSpPr/>
            <p:nvPr/>
          </p:nvSpPr>
          <p:spPr>
            <a:xfrm>
              <a:off x="2146775" y="995225"/>
              <a:ext cx="208225" cy="332175"/>
            </a:xfrm>
            <a:custGeom>
              <a:avLst/>
              <a:gdLst/>
              <a:ahLst/>
              <a:cxnLst/>
              <a:rect l="l" t="t" r="r" b="b"/>
              <a:pathLst>
                <a:path w="8329" h="13287" extrusionOk="0">
                  <a:moveTo>
                    <a:pt x="3786" y="1"/>
                  </a:moveTo>
                  <a:lnTo>
                    <a:pt x="3444" y="49"/>
                  </a:lnTo>
                  <a:lnTo>
                    <a:pt x="3102" y="98"/>
                  </a:lnTo>
                  <a:lnTo>
                    <a:pt x="2784" y="172"/>
                  </a:lnTo>
                  <a:lnTo>
                    <a:pt x="2491" y="269"/>
                  </a:lnTo>
                  <a:lnTo>
                    <a:pt x="2198" y="367"/>
                  </a:lnTo>
                  <a:lnTo>
                    <a:pt x="1954" y="489"/>
                  </a:lnTo>
                  <a:lnTo>
                    <a:pt x="1685" y="611"/>
                  </a:lnTo>
                  <a:lnTo>
                    <a:pt x="1246" y="904"/>
                  </a:lnTo>
                  <a:lnTo>
                    <a:pt x="879" y="1173"/>
                  </a:lnTo>
                  <a:lnTo>
                    <a:pt x="562" y="1442"/>
                  </a:lnTo>
                  <a:lnTo>
                    <a:pt x="293" y="1686"/>
                  </a:lnTo>
                  <a:lnTo>
                    <a:pt x="171" y="1808"/>
                  </a:lnTo>
                  <a:lnTo>
                    <a:pt x="98" y="1881"/>
                  </a:lnTo>
                  <a:lnTo>
                    <a:pt x="49" y="1979"/>
                  </a:lnTo>
                  <a:lnTo>
                    <a:pt x="0" y="2101"/>
                  </a:lnTo>
                  <a:lnTo>
                    <a:pt x="0" y="2199"/>
                  </a:lnTo>
                  <a:lnTo>
                    <a:pt x="0" y="13287"/>
                  </a:lnTo>
                  <a:lnTo>
                    <a:pt x="244" y="13067"/>
                  </a:lnTo>
                  <a:lnTo>
                    <a:pt x="537" y="12798"/>
                  </a:lnTo>
                  <a:lnTo>
                    <a:pt x="904" y="12530"/>
                  </a:lnTo>
                  <a:lnTo>
                    <a:pt x="1124" y="12383"/>
                  </a:lnTo>
                  <a:lnTo>
                    <a:pt x="1343" y="12261"/>
                  </a:lnTo>
                  <a:lnTo>
                    <a:pt x="1612" y="12139"/>
                  </a:lnTo>
                  <a:lnTo>
                    <a:pt x="1881" y="12017"/>
                  </a:lnTo>
                  <a:lnTo>
                    <a:pt x="2198" y="11919"/>
                  </a:lnTo>
                  <a:lnTo>
                    <a:pt x="2540" y="11821"/>
                  </a:lnTo>
                  <a:lnTo>
                    <a:pt x="2907" y="11748"/>
                  </a:lnTo>
                  <a:lnTo>
                    <a:pt x="3297" y="11675"/>
                  </a:lnTo>
                  <a:lnTo>
                    <a:pt x="3712" y="11650"/>
                  </a:lnTo>
                  <a:lnTo>
                    <a:pt x="4152" y="11626"/>
                  </a:lnTo>
                  <a:lnTo>
                    <a:pt x="4738" y="11650"/>
                  </a:lnTo>
                  <a:lnTo>
                    <a:pt x="5300" y="11699"/>
                  </a:lnTo>
                  <a:lnTo>
                    <a:pt x="5788" y="11748"/>
                  </a:lnTo>
                  <a:lnTo>
                    <a:pt x="6252" y="11821"/>
                  </a:lnTo>
                  <a:lnTo>
                    <a:pt x="6668" y="11919"/>
                  </a:lnTo>
                  <a:lnTo>
                    <a:pt x="7034" y="11992"/>
                  </a:lnTo>
                  <a:lnTo>
                    <a:pt x="7596" y="12163"/>
                  </a:lnTo>
                  <a:lnTo>
                    <a:pt x="7767" y="12188"/>
                  </a:lnTo>
                  <a:lnTo>
                    <a:pt x="7938" y="12163"/>
                  </a:lnTo>
                  <a:lnTo>
                    <a:pt x="8084" y="12090"/>
                  </a:lnTo>
                  <a:lnTo>
                    <a:pt x="8182" y="11992"/>
                  </a:lnTo>
                  <a:lnTo>
                    <a:pt x="8255" y="11895"/>
                  </a:lnTo>
                  <a:lnTo>
                    <a:pt x="8304" y="11773"/>
                  </a:lnTo>
                  <a:lnTo>
                    <a:pt x="8328" y="11626"/>
                  </a:lnTo>
                  <a:lnTo>
                    <a:pt x="8328" y="1661"/>
                  </a:lnTo>
                  <a:lnTo>
                    <a:pt x="8304" y="1539"/>
                  </a:lnTo>
                  <a:lnTo>
                    <a:pt x="8280" y="1442"/>
                  </a:lnTo>
                  <a:lnTo>
                    <a:pt x="8206" y="1319"/>
                  </a:lnTo>
                  <a:lnTo>
                    <a:pt x="8133" y="1246"/>
                  </a:lnTo>
                  <a:lnTo>
                    <a:pt x="7987" y="1124"/>
                  </a:lnTo>
                  <a:lnTo>
                    <a:pt x="7816" y="978"/>
                  </a:lnTo>
                  <a:lnTo>
                    <a:pt x="7400" y="758"/>
                  </a:lnTo>
                  <a:lnTo>
                    <a:pt x="6936" y="538"/>
                  </a:lnTo>
                  <a:lnTo>
                    <a:pt x="6423" y="343"/>
                  </a:lnTo>
                  <a:lnTo>
                    <a:pt x="5862" y="196"/>
                  </a:lnTo>
                  <a:lnTo>
                    <a:pt x="5300" y="74"/>
                  </a:lnTo>
                  <a:lnTo>
                    <a:pt x="4738" y="25"/>
                  </a:lnTo>
                  <a:lnTo>
                    <a:pt x="4152"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 name="Google Shape;78;p13"/>
          <p:cNvSpPr txBox="1">
            <a:spLocks noGrp="1"/>
          </p:cNvSpPr>
          <p:nvPr>
            <p:ph type="sldNum" idx="12"/>
          </p:nvPr>
        </p:nvSpPr>
        <p:spPr>
          <a:xfrm>
            <a:off x="8159499" y="4393278"/>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8</a:t>
            </a:fld>
            <a:endParaRPr/>
          </a:p>
        </p:txBody>
      </p:sp>
      <p:sp>
        <p:nvSpPr>
          <p:cNvPr id="5" name="Text Placeholder 4">
            <a:extLst>
              <a:ext uri="{FF2B5EF4-FFF2-40B4-BE49-F238E27FC236}">
                <a16:creationId xmlns:a16="http://schemas.microsoft.com/office/drawing/2014/main" id="{7A951BAE-E5B6-464A-9ED2-0EE6ADE02B53}"/>
              </a:ext>
            </a:extLst>
          </p:cNvPr>
          <p:cNvSpPr>
            <a:spLocks noGrp="1"/>
          </p:cNvSpPr>
          <p:nvPr>
            <p:ph type="body" idx="2"/>
          </p:nvPr>
        </p:nvSpPr>
        <p:spPr>
          <a:xfrm>
            <a:off x="977400" y="1940874"/>
            <a:ext cx="7182099" cy="2599228"/>
          </a:xfrm>
        </p:spPr>
        <p:txBody>
          <a:bodyPr/>
          <a:lstStyle/>
          <a:p>
            <a:pPr marL="127000" indent="0">
              <a:buNone/>
            </a:pPr>
            <a:r>
              <a:rPr lang="en-US" sz="1800" i="1">
                <a:solidFill>
                  <a:srgbClr val="0A0A0A"/>
                </a:solidFill>
                <a:effectLst/>
                <a:latin typeface="Times New Roman" panose="02020603050405020304" pitchFamily="18" charset="0"/>
                <a:ea typeface="Calibri" panose="020F0502020204030204" pitchFamily="34" charset="0"/>
                <a:cs typeface="Times New Roman" panose="02020603050405020304" pitchFamily="18" charset="0"/>
              </a:rPr>
              <a:t>Chilling Coffee là một website bán cà phê và thức uống đồng thời thu thập ý kiến của khách hàng về các mặt hàng thức uống đang kinh doanh. </a:t>
            </a:r>
            <a:r>
              <a:rPr lang="en-US" sz="1800">
                <a:effectLst/>
                <a:latin typeface="Times New Roman" panose="02020603050405020304" pitchFamily="18" charset="0"/>
                <a:ea typeface="Calibri" panose="020F0502020204030204" pitchFamily="34" charset="0"/>
                <a:cs typeface="Times New Roman" panose="02020603050405020304" pitchFamily="18" charset="0"/>
              </a:rPr>
              <a:t>Website cũng có các chức năng cho người quản trị để họ có thể quản lý sản phẩm, phân loại sản phẩm, quản lý khách hàng, quản lý các bình luận và đánh giá từ khác hàng về các sản phẩm cũng như thống kê hàng hóa theo loại… Ngoài ra, website cũng có chuyên mục về bài viết để có thể chia sẻ thông tin về cafe cũng như chia sẻ thông tin, các loại cafe khi gọi…</a:t>
            </a:r>
          </a:p>
          <a:p>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5"/>
          <p:cNvSpPr txBox="1">
            <a:spLocks noGrp="1"/>
          </p:cNvSpPr>
          <p:nvPr>
            <p:ph type="ctrTitle"/>
          </p:nvPr>
        </p:nvSpPr>
        <p:spPr>
          <a:xfrm>
            <a:off x="1087228" y="764643"/>
            <a:ext cx="4950000" cy="819608"/>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Sơ đồ Use Case</a:t>
            </a:r>
            <a:endParaRPr/>
          </a:p>
        </p:txBody>
      </p:sp>
      <p:sp>
        <p:nvSpPr>
          <p:cNvPr id="7" name="Google Shape;84;p14">
            <a:extLst>
              <a:ext uri="{FF2B5EF4-FFF2-40B4-BE49-F238E27FC236}">
                <a16:creationId xmlns:a16="http://schemas.microsoft.com/office/drawing/2014/main" id="{F1892E87-AF3A-4F45-A0BF-79E19D66DDDA}"/>
              </a:ext>
            </a:extLst>
          </p:cNvPr>
          <p:cNvSpPr txBox="1">
            <a:spLocks/>
          </p:cNvSpPr>
          <p:nvPr/>
        </p:nvSpPr>
        <p:spPr>
          <a:xfrm>
            <a:off x="1087227" y="1701209"/>
            <a:ext cx="6887191" cy="149919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55600" algn="l" rtl="0">
              <a:lnSpc>
                <a:spcPct val="100000"/>
              </a:lnSpc>
              <a:spcBef>
                <a:spcPts val="60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1pPr>
            <a:lvl2pPr marL="914400" marR="0" lvl="1" indent="-355600" algn="l" rtl="0">
              <a:lnSpc>
                <a:spcPct val="100000"/>
              </a:lnSpc>
              <a:spcBef>
                <a:spcPts val="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2pPr>
            <a:lvl3pPr marL="1371600" marR="0" lvl="2" indent="-355600" algn="l" rtl="0">
              <a:lnSpc>
                <a:spcPct val="100000"/>
              </a:lnSpc>
              <a:spcBef>
                <a:spcPts val="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3pPr>
            <a:lvl4pPr marL="1828800" marR="0" lvl="3" indent="-355600" algn="l" rtl="0">
              <a:lnSpc>
                <a:spcPct val="100000"/>
              </a:lnSpc>
              <a:spcBef>
                <a:spcPts val="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4pPr>
            <a:lvl5pPr marL="2286000" marR="0" lvl="4" indent="-355600" algn="l" rtl="0">
              <a:lnSpc>
                <a:spcPct val="100000"/>
              </a:lnSpc>
              <a:spcBef>
                <a:spcPts val="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5pPr>
            <a:lvl6pPr marL="2743200" marR="0" lvl="5" indent="-355600" algn="l" rtl="0">
              <a:lnSpc>
                <a:spcPct val="100000"/>
              </a:lnSpc>
              <a:spcBef>
                <a:spcPts val="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6pPr>
            <a:lvl7pPr marL="3200400" marR="0" lvl="6" indent="-355600" algn="l" rtl="0">
              <a:lnSpc>
                <a:spcPct val="100000"/>
              </a:lnSpc>
              <a:spcBef>
                <a:spcPts val="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7pPr>
            <a:lvl8pPr marL="3657600" marR="0" lvl="7" indent="-355600" algn="l" rtl="0">
              <a:lnSpc>
                <a:spcPct val="100000"/>
              </a:lnSpc>
              <a:spcBef>
                <a:spcPts val="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8pPr>
            <a:lvl9pPr marL="4114800" marR="0" lvl="8" indent="-355600" algn="l" rtl="0">
              <a:lnSpc>
                <a:spcPct val="100000"/>
              </a:lnSpc>
              <a:spcBef>
                <a:spcPts val="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9pPr>
          </a:lstStyle>
          <a:p>
            <a:pPr marL="0" marR="0" indent="0" algn="just">
              <a:lnSpc>
                <a:spcPct val="150000"/>
              </a:lnSpc>
              <a:spcBef>
                <a:spcPts val="0"/>
              </a:spcBef>
              <a:spcAft>
                <a:spcPts val="600"/>
              </a:spcAft>
              <a:buNone/>
              <a:tabLst>
                <a:tab pos="180340" algn="l"/>
                <a:tab pos="360045" algn="l"/>
                <a:tab pos="540385" algn="l"/>
                <a:tab pos="720090" algn="l"/>
              </a:tabLst>
            </a:pPr>
            <a:r>
              <a:rPr lang="en-US" sz="1800">
                <a:effectLst/>
                <a:latin typeface="Times New Roman" panose="02020603050405020304" pitchFamily="18" charset="0"/>
                <a:ea typeface="Calibri" panose="020F0502020204030204" pitchFamily="34" charset="0"/>
                <a:cs typeface="Times New Roman" panose="02020603050405020304" pitchFamily="18" charset="0"/>
              </a:rPr>
              <a:t>Use case là sơ đồ mô tả các tình huống sử dụng của người dùng trong hệ thống. Theo yêu cầu của website, chúng ta có thể phác thảo sơ đồ use case như sau: </a:t>
            </a:r>
          </a:p>
        </p:txBody>
      </p:sp>
    </p:spTree>
  </p:cSld>
  <p:clrMapOvr>
    <a:masterClrMapping/>
  </p:clrMapOvr>
</p:sld>
</file>

<file path=ppt/theme/theme1.xml><?xml version="1.0" encoding="utf-8"?>
<a:theme xmlns:a="http://schemas.openxmlformats.org/drawingml/2006/main" name="Jacquenetta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106</TotalTime>
  <Words>1354</Words>
  <Application>Microsoft Office PowerPoint</Application>
  <PresentationFormat>On-screen Show (16:9)</PresentationFormat>
  <Paragraphs>270</Paragraphs>
  <Slides>42</Slides>
  <Notes>30</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42</vt:i4>
      </vt:variant>
    </vt:vector>
  </HeadingPairs>
  <TitlesOfParts>
    <vt:vector size="55" baseType="lpstr">
      <vt:lpstr>Calibri Light</vt:lpstr>
      <vt:lpstr>맑은 고딕</vt:lpstr>
      <vt:lpstr>Times New Roman</vt:lpstr>
      <vt:lpstr>Wingdings</vt:lpstr>
      <vt:lpstr>Symbol</vt:lpstr>
      <vt:lpstr>Calibri</vt:lpstr>
      <vt:lpstr>Work Sans</vt:lpstr>
      <vt:lpstr>Arial</vt:lpstr>
      <vt:lpstr>Roboto Slab</vt:lpstr>
      <vt:lpstr>Yu Gothic Light</vt:lpstr>
      <vt:lpstr>Work Sans Light</vt:lpstr>
      <vt:lpstr>Wide Latin</vt:lpstr>
      <vt:lpstr>Jacquenetta template</vt:lpstr>
      <vt:lpstr>Đề tài : Thế giới cà phê</vt:lpstr>
      <vt:lpstr>Phần thuyết trình gồm có :</vt:lpstr>
      <vt:lpstr>Phạm Thanh Khương ( Nhóm trưởng )</vt:lpstr>
      <vt:lpstr>Trần Thị Yến Nhi</vt:lpstr>
      <vt:lpstr>Nguyễn Thị Hương</vt:lpstr>
      <vt:lpstr>Đinh Tiến Phương</vt:lpstr>
      <vt:lpstr>Tống Việt Long</vt:lpstr>
      <vt:lpstr>Giới thiệu đề tài</vt:lpstr>
      <vt:lpstr>Sơ đồ Use Case</vt:lpstr>
      <vt:lpstr>PowerPoint Presentation</vt:lpstr>
      <vt:lpstr>PowerPoint Presentation</vt:lpstr>
      <vt:lpstr>Sơ đồ ERD cấp 1</vt:lpstr>
      <vt:lpstr>Sơ đồ ERD cấp 2</vt:lpstr>
      <vt:lpstr>Thiết kế giao diện</vt:lpstr>
      <vt:lpstr>PHẦN QUẢN TRỊ</vt:lpstr>
      <vt:lpstr>Cấu trúc chung và trang chủ </vt:lpstr>
      <vt:lpstr>Danh Sách Nhân Viên</vt:lpstr>
      <vt:lpstr>Giao diện chức năng thêm mới sản phẩm </vt:lpstr>
      <vt:lpstr>Giao diện chức năng danh sách sản phẩm </vt:lpstr>
      <vt:lpstr>Danh Sách Loại Đồ Uống</vt:lpstr>
      <vt:lpstr>Danh sách đơn hàng</vt:lpstr>
      <vt:lpstr>Trang đăng nhập</vt:lpstr>
      <vt:lpstr>Trang cập nhật thông tin nhân viên</vt:lpstr>
      <vt:lpstr>PHẦN GIAO DIỆN KHÁCH HÀNG</vt:lpstr>
      <vt:lpstr>Trang chủ</vt:lpstr>
      <vt:lpstr>Trang Thực đơn</vt:lpstr>
      <vt:lpstr>Trang Về chúng tôi</vt:lpstr>
      <vt:lpstr>Trang liên hệ</vt:lpstr>
      <vt:lpstr>Trang bài viết</vt:lpstr>
      <vt:lpstr>Mô tả Test Plan</vt:lpstr>
      <vt:lpstr>Mục tiêu kiểm thử</vt:lpstr>
      <vt:lpstr>Tiêu chí để chấp nhận sản phẩm </vt:lpstr>
      <vt:lpstr>Các yêu cầu cần kiểm thử </vt:lpstr>
      <vt:lpstr>Chiến lược kiểm thử</vt:lpstr>
      <vt:lpstr>Nguồn nhân lực</vt:lpstr>
      <vt:lpstr>Lịch cho các hoạt động cần kiểm thử </vt:lpstr>
      <vt:lpstr>Các sản phẩm kiểm thử cần bàn giao</vt:lpstr>
      <vt:lpstr>Test case</vt:lpstr>
      <vt:lpstr>Test report</vt:lpstr>
      <vt:lpstr>Tổng kết tiến độ</vt:lpstr>
      <vt:lpstr>TỔNG KẾT</vt:lpstr>
      <vt:lpstr>Cảm ơn thầy cô và các bạn đã lắng nghe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Đề tài : Thế giới cà phê</dc:title>
  <dc:creator>Huong Nguyen</dc:creator>
  <cp:lastModifiedBy>admin</cp:lastModifiedBy>
  <cp:revision>6</cp:revision>
  <dcterms:modified xsi:type="dcterms:W3CDTF">2021-12-03T09:20:25Z</dcterms:modified>
</cp:coreProperties>
</file>